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37" r:id="rId1"/>
  </p:sldMasterIdLst>
  <p:notesMasterIdLst>
    <p:notesMasterId r:id="rId38"/>
  </p:notesMasterIdLst>
  <p:sldIdLst>
    <p:sldId id="280" r:id="rId2"/>
    <p:sldId id="424" r:id="rId3"/>
    <p:sldId id="426" r:id="rId4"/>
    <p:sldId id="334" r:id="rId5"/>
    <p:sldId id="427" r:id="rId6"/>
    <p:sldId id="336" r:id="rId7"/>
    <p:sldId id="428" r:id="rId8"/>
    <p:sldId id="429" r:id="rId9"/>
    <p:sldId id="434" r:id="rId10"/>
    <p:sldId id="430" r:id="rId11"/>
    <p:sldId id="431" r:id="rId12"/>
    <p:sldId id="433" r:id="rId13"/>
    <p:sldId id="449" r:id="rId14"/>
    <p:sldId id="437" r:id="rId15"/>
    <p:sldId id="256" r:id="rId16"/>
    <p:sldId id="443" r:id="rId17"/>
    <p:sldId id="401" r:id="rId18"/>
    <p:sldId id="422" r:id="rId19"/>
    <p:sldId id="402" r:id="rId20"/>
    <p:sldId id="405" r:id="rId21"/>
    <p:sldId id="404" r:id="rId22"/>
    <p:sldId id="403" r:id="rId23"/>
    <p:sldId id="406" r:id="rId24"/>
    <p:sldId id="407" r:id="rId25"/>
    <p:sldId id="408" r:id="rId26"/>
    <p:sldId id="410" r:id="rId27"/>
    <p:sldId id="445" r:id="rId28"/>
    <p:sldId id="448" r:id="rId29"/>
    <p:sldId id="442" r:id="rId30"/>
    <p:sldId id="348" r:id="rId31"/>
    <p:sldId id="451" r:id="rId32"/>
    <p:sldId id="447" r:id="rId33"/>
    <p:sldId id="450" r:id="rId34"/>
    <p:sldId id="441" r:id="rId35"/>
    <p:sldId id="399" r:id="rId36"/>
    <p:sldId id="400" r:id="rId37"/>
  </p:sldIdLst>
  <p:sldSz cx="12192000" cy="6858000"/>
  <p:notesSz cx="6858000" cy="9144000"/>
  <p:embeddedFontLst>
    <p:embeddedFont>
      <p:font typeface="Abril Fatface" panose="020B0604020202020204" charset="0"/>
      <p:regular r:id="rId39"/>
    </p:embeddedFont>
    <p:embeddedFont>
      <p:font typeface="Barlow Condensed" panose="00000506000000000000" pitchFamily="2" charset="-93"/>
      <p:regular r:id="rId40"/>
      <p:bold r:id="rId41"/>
      <p:italic r:id="rId42"/>
      <p:boldItalic r:id="rId43"/>
    </p:embeddedFont>
    <p:embeddedFont>
      <p:font typeface="Corbel" panose="020B0503020204020204" pitchFamily="34" charset="0"/>
      <p:regular r:id="rId44"/>
      <p:bold r:id="rId45"/>
      <p:italic r:id="rId46"/>
      <p:boldItalic r:id="rId47"/>
    </p:embeddedFont>
    <p:embeddedFont>
      <p:font typeface="Roboto Condensed" panose="02000000000000000000" pitchFamily="2" charset="0"/>
      <p:regular r:id="rId48"/>
      <p:bold r:id="rId49"/>
      <p:italic r:id="rId50"/>
      <p:boldItalic r:id="rId51"/>
    </p:embeddedFont>
    <p:embeddedFont>
      <p:font typeface="Rockwell" panose="02060603020205020403" pitchFamily="18" charset="0"/>
      <p:regular r:id="rId52"/>
      <p:bold r:id="rId53"/>
      <p:italic r:id="rId54"/>
      <p:boldItalic r:id="rId55"/>
    </p:embeddedFont>
    <p:embeddedFont>
      <p:font typeface="Rockwell Condensed" panose="02060603050405020104" pitchFamily="18" charset="0"/>
      <p:regular r:id="rId56"/>
      <p:bold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9BD5"/>
    <a:srgbClr val="009999"/>
    <a:srgbClr val="CCCCFF"/>
    <a:srgbClr val="FFCCCC"/>
    <a:srgbClr val="99CC00"/>
    <a:srgbClr val="FFCCFF"/>
    <a:srgbClr val="CDEBD0"/>
    <a:srgbClr val="128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41" autoAdjust="0"/>
  </p:normalViewPr>
  <p:slideViewPr>
    <p:cSldViewPr snapToGrid="0">
      <p:cViewPr varScale="1">
        <p:scale>
          <a:sx n="68" d="100"/>
          <a:sy n="68" d="100"/>
        </p:scale>
        <p:origin x="79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hyperlink" Target="http://ire.customs.gov.cn/"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ire.customs.gov.c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24F55-D10F-4A69-8E82-FAFD328B727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542718D-9A8D-4DD5-9B3B-6807C475C821}">
      <dgm:prSet phldrT="[Text]"/>
      <dgm:spPr>
        <a:solidFill>
          <a:srgbClr val="FFC000"/>
        </a:solidFill>
      </dgm:spPr>
      <dgm:t>
        <a:bodyPr/>
        <a:lstStyle/>
        <a:p>
          <a:r>
            <a:rPr lang="en-US" dirty="0" err="1">
              <a:solidFill>
                <a:srgbClr val="0070C0"/>
              </a:solidFill>
              <a:latin typeface="Times New Roman" panose="02020603050405020304" pitchFamily="18" charset="0"/>
              <a:cs typeface="Times New Roman" panose="02020603050405020304" pitchFamily="18" charset="0"/>
            </a:rPr>
            <a:t>Dân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số</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đông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nhiều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khu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vực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thị</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trường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có</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cầu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thị</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hiếu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khác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nhau</a:t>
          </a:r>
          <a:endParaRPr lang="en-US" dirty="0">
            <a:solidFill>
              <a:srgbClr val="0070C0"/>
            </a:solidFill>
            <a:latin typeface="Times New Roman" panose="02020603050405020304" pitchFamily="18" charset="0"/>
            <a:cs typeface="Times New Roman" panose="02020603050405020304" pitchFamily="18" charset="0"/>
          </a:endParaRPr>
        </a:p>
      </dgm:t>
    </dgm:pt>
    <dgm:pt modelId="{AEDFFB14-F522-48B4-B1EE-72FE4BE2CD1B}" type="parTrans" cxnId="{ADBCDE45-371B-4F83-8A80-316E6052789A}">
      <dgm:prSet/>
      <dgm:spPr/>
      <dgm:t>
        <a:bodyPr/>
        <a:lstStyle/>
        <a:p>
          <a:endParaRPr lang="en-US"/>
        </a:p>
      </dgm:t>
    </dgm:pt>
    <dgm:pt modelId="{009E80D5-EA99-4C95-A00B-3C4EF0C17DA0}" type="sibTrans" cxnId="{ADBCDE45-371B-4F83-8A80-316E6052789A}">
      <dgm:prSet/>
      <dgm:spPr/>
      <dgm:t>
        <a:bodyPr/>
        <a:lstStyle/>
        <a:p>
          <a:endParaRPr lang="en-US"/>
        </a:p>
      </dgm:t>
    </dgm:pt>
    <dgm:pt modelId="{220B1BCB-4B23-421D-ACC0-9CC2CD59B334}">
      <dgm:prSet phldrT="[Text]"/>
      <dgm:spPr>
        <a:solidFill>
          <a:srgbClr val="CDEBD0">
            <a:alpha val="89804"/>
          </a:srgbClr>
        </a:solidFill>
      </dgm:spPr>
      <dgm:t>
        <a:bodyPr/>
        <a:lstStyle/>
        <a:p>
          <a:r>
            <a:rPr lang="en-US" dirty="0" err="1">
              <a:latin typeface="Times New Roman" panose="02020603050405020304" pitchFamily="18" charset="0"/>
              <a:cs typeface="Times New Roman" panose="02020603050405020304" pitchFamily="18" charset="0"/>
            </a:rPr>
            <a:t>Tiềm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endParaRPr lang="en-US" dirty="0">
            <a:latin typeface="Times New Roman" panose="02020603050405020304" pitchFamily="18" charset="0"/>
            <a:cs typeface="Times New Roman" panose="02020603050405020304" pitchFamily="18" charset="0"/>
          </a:endParaRPr>
        </a:p>
      </dgm:t>
    </dgm:pt>
    <dgm:pt modelId="{E07E4970-3941-46E9-A0A8-3D33E3DC318D}" type="parTrans" cxnId="{15D26157-C2C0-4D4E-85DA-43F017998B0F}">
      <dgm:prSet/>
      <dgm:spPr/>
      <dgm:t>
        <a:bodyPr/>
        <a:lstStyle/>
        <a:p>
          <a:endParaRPr lang="en-US"/>
        </a:p>
      </dgm:t>
    </dgm:pt>
    <dgm:pt modelId="{1417674B-6601-49BF-ABDB-B72A11662747}" type="sibTrans" cxnId="{15D26157-C2C0-4D4E-85DA-43F017998B0F}">
      <dgm:prSet/>
      <dgm:spPr/>
      <dgm:t>
        <a:bodyPr/>
        <a:lstStyle/>
        <a:p>
          <a:endParaRPr lang="en-US"/>
        </a:p>
      </dgm:t>
    </dgm:pt>
    <dgm:pt modelId="{8EA0C3B1-44F1-4791-9ACE-23D8CEF2163F}">
      <dgm:prSet phldrT="[Text]"/>
      <dgm:spPr>
        <a:solidFill>
          <a:srgbClr val="CDEBD0">
            <a:alpha val="89804"/>
          </a:srgbClr>
        </a:solidFill>
      </dgm:spPr>
      <dgm:t>
        <a:bodyPr/>
        <a:lstStyle/>
        <a:p>
          <a:r>
            <a:rPr lang="en-US" dirty="0">
              <a:latin typeface="Times New Roman" panose="02020603050405020304" pitchFamily="18" charset="0"/>
              <a:cs typeface="Times New Roman" panose="02020603050405020304" pitchFamily="18" charset="0"/>
            </a:rPr>
            <a:t>Nhu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dgm:t>
    </dgm:pt>
    <dgm:pt modelId="{DB994736-63A9-4F52-AF2D-49E9E36C451F}" type="parTrans" cxnId="{AC85B72A-5867-4FC7-AA1E-72B1AFC36A49}">
      <dgm:prSet/>
      <dgm:spPr/>
      <dgm:t>
        <a:bodyPr/>
        <a:lstStyle/>
        <a:p>
          <a:endParaRPr lang="en-US"/>
        </a:p>
      </dgm:t>
    </dgm:pt>
    <dgm:pt modelId="{CB7B654C-8767-44EB-A6D3-A64E7FD7F743}" type="sibTrans" cxnId="{AC85B72A-5867-4FC7-AA1E-72B1AFC36A49}">
      <dgm:prSet/>
      <dgm:spPr/>
      <dgm:t>
        <a:bodyPr/>
        <a:lstStyle/>
        <a:p>
          <a:endParaRPr lang="en-US"/>
        </a:p>
      </dgm:t>
    </dgm:pt>
    <dgm:pt modelId="{593E970B-C816-4493-B637-5ABED1BA88D2}">
      <dgm:prSet phldrT="[Text]"/>
      <dgm:spPr>
        <a:solidFill>
          <a:srgbClr val="0070C0"/>
        </a:solidFill>
        <a:ln>
          <a:solidFill>
            <a:schemeClr val="accent6">
              <a:lumMod val="60000"/>
              <a:lumOff val="40000"/>
            </a:schemeClr>
          </a:solidFill>
        </a:ln>
      </dgm:spPr>
      <dgm:t>
        <a:bodyPr/>
        <a:lstStyle/>
        <a:p>
          <a:r>
            <a:rPr lang="en-US" dirty="0">
              <a:solidFill>
                <a:srgbClr val="FFC000"/>
              </a:solidFill>
              <a:latin typeface="Times New Roman" panose="02020603050405020304" pitchFamily="18" charset="0"/>
              <a:cs typeface="Times New Roman" panose="02020603050405020304" pitchFamily="18" charset="0"/>
            </a:rPr>
            <a:t>Gia </a:t>
          </a:r>
          <a:r>
            <a:rPr lang="en-US" dirty="0" err="1">
              <a:solidFill>
                <a:srgbClr val="FFC000"/>
              </a:solidFill>
              <a:latin typeface="Times New Roman" panose="02020603050405020304" pitchFamily="18" charset="0"/>
              <a:cs typeface="Times New Roman" panose="02020603050405020304" pitchFamily="18" charset="0"/>
            </a:rPr>
            <a:t>tăng</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số</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lượng</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người</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dân</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thuộc</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tầng</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lớp</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trung</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lưu</a:t>
          </a:r>
          <a:r>
            <a:rPr lang="en-US" dirty="0">
              <a:solidFill>
                <a:srgbClr val="FFC000"/>
              </a:solidFill>
              <a:latin typeface="Times New Roman" panose="02020603050405020304" pitchFamily="18" charset="0"/>
              <a:cs typeface="Times New Roman" panose="02020603050405020304" pitchFamily="18" charset="0"/>
            </a:rPr>
            <a:t> (400 </a:t>
          </a:r>
          <a:r>
            <a:rPr lang="en-US" dirty="0" err="1">
              <a:solidFill>
                <a:srgbClr val="FFC000"/>
              </a:solidFill>
              <a:latin typeface="Times New Roman" panose="02020603050405020304" pitchFamily="18" charset="0"/>
              <a:cs typeface="Times New Roman" panose="02020603050405020304" pitchFamily="18" charset="0"/>
            </a:rPr>
            <a:t>triệu</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người</a:t>
          </a:r>
          <a:r>
            <a:rPr lang="en-US" dirty="0">
              <a:solidFill>
                <a:srgbClr val="FFC000"/>
              </a:solidFill>
              <a:latin typeface="Times New Roman" panose="02020603050405020304" pitchFamily="18" charset="0"/>
              <a:cs typeface="Times New Roman" panose="02020603050405020304" pitchFamily="18" charset="0"/>
            </a:rPr>
            <a:t>)</a:t>
          </a:r>
        </a:p>
      </dgm:t>
    </dgm:pt>
    <dgm:pt modelId="{EBA39691-1576-4331-8A29-5C73E5C7062C}" type="parTrans" cxnId="{CD1082BD-CC68-4779-8AE3-60ED0CCCA3CD}">
      <dgm:prSet/>
      <dgm:spPr/>
      <dgm:t>
        <a:bodyPr/>
        <a:lstStyle/>
        <a:p>
          <a:endParaRPr lang="en-US"/>
        </a:p>
      </dgm:t>
    </dgm:pt>
    <dgm:pt modelId="{040F0F70-68CC-49DC-88C6-30E7F112F38C}" type="sibTrans" cxnId="{CD1082BD-CC68-4779-8AE3-60ED0CCCA3CD}">
      <dgm:prSet/>
      <dgm:spPr/>
      <dgm:t>
        <a:bodyPr/>
        <a:lstStyle/>
        <a:p>
          <a:endParaRPr lang="en-US"/>
        </a:p>
      </dgm:t>
    </dgm:pt>
    <dgm:pt modelId="{8FE2FFEB-85ED-4281-8C32-D76C5FBDCE9F}">
      <dgm:prSet phldrT="[Text]"/>
      <dgm:spPr>
        <a:solidFill>
          <a:srgbClr val="FFCCFF">
            <a:alpha val="89804"/>
          </a:srgbClr>
        </a:solidFill>
      </dgm:spPr>
      <dgm:t>
        <a:bodyPr/>
        <a:lstStyle/>
        <a:p>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gốc</a:t>
          </a:r>
          <a:r>
            <a:rPr lang="en-US" dirty="0">
              <a:latin typeface="Times New Roman" panose="02020603050405020304" pitchFamily="18" charset="0"/>
              <a:cs typeface="Times New Roman" panose="02020603050405020304" pitchFamily="18" charset="0"/>
            </a:rPr>
            <a:t> </a:t>
          </a:r>
        </a:p>
      </dgm:t>
    </dgm:pt>
    <dgm:pt modelId="{95D60BCB-7077-4818-A447-78C81DD4130E}" type="parTrans" cxnId="{A247AB09-BBB8-4D5A-9B0B-8519C4BE3DDA}">
      <dgm:prSet/>
      <dgm:spPr/>
      <dgm:t>
        <a:bodyPr/>
        <a:lstStyle/>
        <a:p>
          <a:endParaRPr lang="en-US"/>
        </a:p>
      </dgm:t>
    </dgm:pt>
    <dgm:pt modelId="{1229D376-D4E9-4938-A4FD-6DA962A2E5B9}" type="sibTrans" cxnId="{A247AB09-BBB8-4D5A-9B0B-8519C4BE3DDA}">
      <dgm:prSet/>
      <dgm:spPr/>
      <dgm:t>
        <a:bodyPr/>
        <a:lstStyle/>
        <a:p>
          <a:endParaRPr lang="en-US"/>
        </a:p>
      </dgm:t>
    </dgm:pt>
    <dgm:pt modelId="{C42B4741-6CCA-42AE-8B24-09F5C59E6C26}" type="pres">
      <dgm:prSet presAssocID="{3DD24F55-D10F-4A69-8E82-FAFD328B7277}" presName="Name0" presStyleCnt="0">
        <dgm:presLayoutVars>
          <dgm:dir/>
          <dgm:animLvl val="lvl"/>
          <dgm:resizeHandles/>
        </dgm:presLayoutVars>
      </dgm:prSet>
      <dgm:spPr/>
    </dgm:pt>
    <dgm:pt modelId="{4AF59B80-5FDB-4758-826C-8B473658AB6A}" type="pres">
      <dgm:prSet presAssocID="{0542718D-9A8D-4DD5-9B3B-6807C475C821}" presName="linNode" presStyleCnt="0"/>
      <dgm:spPr/>
    </dgm:pt>
    <dgm:pt modelId="{4750A436-33A1-4DAC-999B-5FBD6B809EBC}" type="pres">
      <dgm:prSet presAssocID="{0542718D-9A8D-4DD5-9B3B-6807C475C821}" presName="parentShp" presStyleLbl="node1" presStyleIdx="0" presStyleCnt="2">
        <dgm:presLayoutVars>
          <dgm:bulletEnabled val="1"/>
        </dgm:presLayoutVars>
      </dgm:prSet>
      <dgm:spPr/>
    </dgm:pt>
    <dgm:pt modelId="{3B77FB52-7563-4D9F-B0AB-F4E6B00EF9CF}" type="pres">
      <dgm:prSet presAssocID="{0542718D-9A8D-4DD5-9B3B-6807C475C821}" presName="childShp" presStyleLbl="bgAccFollowNode1" presStyleIdx="0" presStyleCnt="2">
        <dgm:presLayoutVars>
          <dgm:bulletEnabled val="1"/>
        </dgm:presLayoutVars>
      </dgm:prSet>
      <dgm:spPr/>
    </dgm:pt>
    <dgm:pt modelId="{162D4E41-AD44-418F-880A-3CF8A6F1D51F}" type="pres">
      <dgm:prSet presAssocID="{009E80D5-EA99-4C95-A00B-3C4EF0C17DA0}" presName="spacing" presStyleCnt="0"/>
      <dgm:spPr/>
    </dgm:pt>
    <dgm:pt modelId="{EC8495AD-1116-4AC7-B527-A946CE2C478A}" type="pres">
      <dgm:prSet presAssocID="{593E970B-C816-4493-B637-5ABED1BA88D2}" presName="linNode" presStyleCnt="0"/>
      <dgm:spPr/>
    </dgm:pt>
    <dgm:pt modelId="{C6EA2708-D755-4767-83A0-737B2DDB6EA2}" type="pres">
      <dgm:prSet presAssocID="{593E970B-C816-4493-B637-5ABED1BA88D2}" presName="parentShp" presStyleLbl="node1" presStyleIdx="1" presStyleCnt="2">
        <dgm:presLayoutVars>
          <dgm:bulletEnabled val="1"/>
        </dgm:presLayoutVars>
      </dgm:prSet>
      <dgm:spPr/>
    </dgm:pt>
    <dgm:pt modelId="{524FE03E-678F-4470-B889-33C36E05EC20}" type="pres">
      <dgm:prSet presAssocID="{593E970B-C816-4493-B637-5ABED1BA88D2}" presName="childShp" presStyleLbl="bgAccFollowNode1" presStyleIdx="1" presStyleCnt="2">
        <dgm:presLayoutVars>
          <dgm:bulletEnabled val="1"/>
        </dgm:presLayoutVars>
      </dgm:prSet>
      <dgm:spPr/>
    </dgm:pt>
  </dgm:ptLst>
  <dgm:cxnLst>
    <dgm:cxn modelId="{0C68B506-5E2C-488E-B307-A4A1B7AF47F0}" type="presOf" srcId="{220B1BCB-4B23-421D-ACC0-9CC2CD59B334}" destId="{3B77FB52-7563-4D9F-B0AB-F4E6B00EF9CF}" srcOrd="0" destOrd="0" presId="urn:microsoft.com/office/officeart/2005/8/layout/vList6"/>
    <dgm:cxn modelId="{A247AB09-BBB8-4D5A-9B0B-8519C4BE3DDA}" srcId="{593E970B-C816-4493-B637-5ABED1BA88D2}" destId="{8FE2FFEB-85ED-4281-8C32-D76C5FBDCE9F}" srcOrd="0" destOrd="0" parTransId="{95D60BCB-7077-4818-A447-78C81DD4130E}" sibTransId="{1229D376-D4E9-4938-A4FD-6DA962A2E5B9}"/>
    <dgm:cxn modelId="{64EE220F-98B5-4791-800F-1DE9228234D8}" type="presOf" srcId="{8FE2FFEB-85ED-4281-8C32-D76C5FBDCE9F}" destId="{524FE03E-678F-4470-B889-33C36E05EC20}" srcOrd="0" destOrd="0" presId="urn:microsoft.com/office/officeart/2005/8/layout/vList6"/>
    <dgm:cxn modelId="{64512D11-6B37-4035-A2DA-88A571B0B201}" type="presOf" srcId="{3DD24F55-D10F-4A69-8E82-FAFD328B7277}" destId="{C42B4741-6CCA-42AE-8B24-09F5C59E6C26}" srcOrd="0" destOrd="0" presId="urn:microsoft.com/office/officeart/2005/8/layout/vList6"/>
    <dgm:cxn modelId="{AC85B72A-5867-4FC7-AA1E-72B1AFC36A49}" srcId="{0542718D-9A8D-4DD5-9B3B-6807C475C821}" destId="{8EA0C3B1-44F1-4791-9ACE-23D8CEF2163F}" srcOrd="1" destOrd="0" parTransId="{DB994736-63A9-4F52-AF2D-49E9E36C451F}" sibTransId="{CB7B654C-8767-44EB-A6D3-A64E7FD7F743}"/>
    <dgm:cxn modelId="{ADBCDE45-371B-4F83-8A80-316E6052789A}" srcId="{3DD24F55-D10F-4A69-8E82-FAFD328B7277}" destId="{0542718D-9A8D-4DD5-9B3B-6807C475C821}" srcOrd="0" destOrd="0" parTransId="{AEDFFB14-F522-48B4-B1EE-72FE4BE2CD1B}" sibTransId="{009E80D5-EA99-4C95-A00B-3C4EF0C17DA0}"/>
    <dgm:cxn modelId="{61650952-51E3-485D-A059-CC82CF94089C}" type="presOf" srcId="{8EA0C3B1-44F1-4791-9ACE-23D8CEF2163F}" destId="{3B77FB52-7563-4D9F-B0AB-F4E6B00EF9CF}" srcOrd="0" destOrd="1" presId="urn:microsoft.com/office/officeart/2005/8/layout/vList6"/>
    <dgm:cxn modelId="{DE312A56-171B-4964-BB14-74F6429C2C93}" type="presOf" srcId="{0542718D-9A8D-4DD5-9B3B-6807C475C821}" destId="{4750A436-33A1-4DAC-999B-5FBD6B809EBC}" srcOrd="0" destOrd="0" presId="urn:microsoft.com/office/officeart/2005/8/layout/vList6"/>
    <dgm:cxn modelId="{15D26157-C2C0-4D4E-85DA-43F017998B0F}" srcId="{0542718D-9A8D-4DD5-9B3B-6807C475C821}" destId="{220B1BCB-4B23-421D-ACC0-9CC2CD59B334}" srcOrd="0" destOrd="0" parTransId="{E07E4970-3941-46E9-A0A8-3D33E3DC318D}" sibTransId="{1417674B-6601-49BF-ABDB-B72A11662747}"/>
    <dgm:cxn modelId="{B6EC83A9-DD31-4620-BB72-1FC743BC4CC6}" type="presOf" srcId="{593E970B-C816-4493-B637-5ABED1BA88D2}" destId="{C6EA2708-D755-4767-83A0-737B2DDB6EA2}" srcOrd="0" destOrd="0" presId="urn:microsoft.com/office/officeart/2005/8/layout/vList6"/>
    <dgm:cxn modelId="{CD1082BD-CC68-4779-8AE3-60ED0CCCA3CD}" srcId="{3DD24F55-D10F-4A69-8E82-FAFD328B7277}" destId="{593E970B-C816-4493-B637-5ABED1BA88D2}" srcOrd="1" destOrd="0" parTransId="{EBA39691-1576-4331-8A29-5C73E5C7062C}" sibTransId="{040F0F70-68CC-49DC-88C6-30E7F112F38C}"/>
    <dgm:cxn modelId="{FFD923E3-3D62-4ADF-A40B-71EABA2A6736}" type="presParOf" srcId="{C42B4741-6CCA-42AE-8B24-09F5C59E6C26}" destId="{4AF59B80-5FDB-4758-826C-8B473658AB6A}" srcOrd="0" destOrd="0" presId="urn:microsoft.com/office/officeart/2005/8/layout/vList6"/>
    <dgm:cxn modelId="{39156368-8386-4863-806B-521886922CB7}" type="presParOf" srcId="{4AF59B80-5FDB-4758-826C-8B473658AB6A}" destId="{4750A436-33A1-4DAC-999B-5FBD6B809EBC}" srcOrd="0" destOrd="0" presId="urn:microsoft.com/office/officeart/2005/8/layout/vList6"/>
    <dgm:cxn modelId="{54C04738-2B04-4065-9586-E489C2D5482E}" type="presParOf" srcId="{4AF59B80-5FDB-4758-826C-8B473658AB6A}" destId="{3B77FB52-7563-4D9F-B0AB-F4E6B00EF9CF}" srcOrd="1" destOrd="0" presId="urn:microsoft.com/office/officeart/2005/8/layout/vList6"/>
    <dgm:cxn modelId="{3F20FB1F-C9BA-442A-82C6-CF7B967159A8}" type="presParOf" srcId="{C42B4741-6CCA-42AE-8B24-09F5C59E6C26}" destId="{162D4E41-AD44-418F-880A-3CF8A6F1D51F}" srcOrd="1" destOrd="0" presId="urn:microsoft.com/office/officeart/2005/8/layout/vList6"/>
    <dgm:cxn modelId="{B34B8C9B-4682-4E2F-A7A8-A2F7C7EECADE}" type="presParOf" srcId="{C42B4741-6CCA-42AE-8B24-09F5C59E6C26}" destId="{EC8495AD-1116-4AC7-B527-A946CE2C478A}" srcOrd="2" destOrd="0" presId="urn:microsoft.com/office/officeart/2005/8/layout/vList6"/>
    <dgm:cxn modelId="{F6EB3D15-F90D-4083-AFD8-C8734F80348B}" type="presParOf" srcId="{EC8495AD-1116-4AC7-B527-A946CE2C478A}" destId="{C6EA2708-D755-4767-83A0-737B2DDB6EA2}" srcOrd="0" destOrd="0" presId="urn:microsoft.com/office/officeart/2005/8/layout/vList6"/>
    <dgm:cxn modelId="{76DDE20E-3594-44B6-AD00-ABBBE0027EAB}" type="presParOf" srcId="{EC8495AD-1116-4AC7-B527-A946CE2C478A}" destId="{524FE03E-678F-4470-B889-33C36E05EC20}"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FAB95-5519-45A0-BD67-911512D1A98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vi-VN"/>
        </a:p>
      </dgm:t>
    </dgm:pt>
    <dgm:pt modelId="{BA9D1612-237B-42C8-A4CA-0A36E89D3435}">
      <dgm:prSet phldrT="[Text]" custT="1"/>
      <dgm:spPr/>
      <dgm:t>
        <a:bodyPr/>
        <a:lstStyle/>
        <a:p>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endParaRPr lang="vi-VN" sz="2000" dirty="0">
            <a:latin typeface="Times New Roman" panose="02020603050405020304" pitchFamily="18" charset="0"/>
            <a:cs typeface="Times New Roman" panose="02020603050405020304" pitchFamily="18" charset="0"/>
          </a:endParaRPr>
        </a:p>
      </dgm:t>
    </dgm:pt>
    <dgm:pt modelId="{FC2AD887-A9FB-438A-84ED-DE7683DEE60B}" type="parTrans" cxnId="{9F27C686-659D-470E-B5EA-C17C23470FE1}">
      <dgm:prSet/>
      <dgm:spPr/>
      <dgm:t>
        <a:bodyPr/>
        <a:lstStyle/>
        <a:p>
          <a:endParaRPr lang="vi-VN"/>
        </a:p>
      </dgm:t>
    </dgm:pt>
    <dgm:pt modelId="{D787AC3E-88EB-482D-8B5D-16C3BEC69F24}" type="sibTrans" cxnId="{9F27C686-659D-470E-B5EA-C17C23470FE1}">
      <dgm:prSet/>
      <dgm:spPr/>
      <dgm:t>
        <a:bodyPr/>
        <a:lstStyle/>
        <a:p>
          <a:endParaRPr lang="vi-VN"/>
        </a:p>
      </dgm:t>
    </dgm:pt>
    <dgm:pt modelId="{C9F2F869-25BC-44BD-BA89-0459CB84D6B8}">
      <dgm:prSet phldrT="[Text]" custT="1"/>
      <dgm:spPr/>
      <dgm:t>
        <a:bodyPr/>
        <a:lstStyle/>
        <a:p>
          <a:r>
            <a:rPr lang="en-US" sz="1800">
              <a:latin typeface="Times New Roman" panose="02020603050405020304" pitchFamily="18" charset="0"/>
              <a:cs typeface="Times New Roman" panose="02020603050405020304" pitchFamily="18" charset="0"/>
            </a:rPr>
            <a:t>Danh sách 18 mặt hàng theo Lệnh 248</a:t>
          </a:r>
          <a:endParaRPr lang="vi-VN" sz="1800">
            <a:latin typeface="Times New Roman" panose="02020603050405020304" pitchFamily="18" charset="0"/>
            <a:cs typeface="Times New Roman" panose="02020603050405020304" pitchFamily="18" charset="0"/>
          </a:endParaRPr>
        </a:p>
      </dgm:t>
    </dgm:pt>
    <dgm:pt modelId="{9DCEF89B-BF97-4D60-9668-ECC12AC6B9CF}" type="parTrans" cxnId="{AC0D4FCD-41C4-4BB2-B342-EE96CB24F3E7}">
      <dgm:prSet/>
      <dgm:spPr/>
      <dgm:t>
        <a:bodyPr/>
        <a:lstStyle/>
        <a:p>
          <a:endParaRPr lang="vi-VN"/>
        </a:p>
      </dgm:t>
    </dgm:pt>
    <dgm:pt modelId="{6F5439E5-E71C-41CE-A288-D3836655ABC3}" type="sibTrans" cxnId="{AC0D4FCD-41C4-4BB2-B342-EE96CB24F3E7}">
      <dgm:prSet/>
      <dgm:spPr/>
      <dgm:t>
        <a:bodyPr/>
        <a:lstStyle/>
        <a:p>
          <a:endParaRPr lang="vi-VN"/>
        </a:p>
      </dgm:t>
    </dgm:pt>
    <dgm:pt modelId="{E184F0DE-D5ED-4ADA-A80A-3F92F917E3AA}">
      <dgm:prSet phldrT="[Text]" custT="1"/>
      <dgm:spPr/>
      <dgm:t>
        <a:bodyPr/>
        <a:lstStyle/>
        <a:p>
          <a:r>
            <a:rPr lang="en-US" sz="1800">
              <a:latin typeface="Times New Roman" panose="02020603050405020304" pitchFamily="18" charset="0"/>
              <a:cs typeface="Times New Roman" panose="02020603050405020304" pitchFamily="18" charset="0"/>
            </a:rPr>
            <a:t>Nghị định </a:t>
          </a:r>
          <a:r>
            <a:rPr lang="vi-VN" sz="1800">
              <a:latin typeface="Times New Roman" panose="02020603050405020304" pitchFamily="18" charset="0"/>
              <a:cs typeface="Times New Roman" panose="02020603050405020304" pitchFamily="18" charset="0"/>
            </a:rPr>
            <a:t>số 15/2018/NĐ-CP ngày 02/02/2018 </a:t>
          </a:r>
        </a:p>
      </dgm:t>
    </dgm:pt>
    <dgm:pt modelId="{4FDD1BD2-7E00-40F1-8559-889C15A276A2}" type="parTrans" cxnId="{24E76A33-F4D6-4E04-BABA-38B3E0A17549}">
      <dgm:prSet/>
      <dgm:spPr/>
      <dgm:t>
        <a:bodyPr/>
        <a:lstStyle/>
        <a:p>
          <a:endParaRPr lang="vi-VN"/>
        </a:p>
      </dgm:t>
    </dgm:pt>
    <dgm:pt modelId="{7663E459-4F76-44BA-8517-A5364898165B}" type="sibTrans" cxnId="{24E76A33-F4D6-4E04-BABA-38B3E0A17549}">
      <dgm:prSet/>
      <dgm:spPr/>
      <dgm:t>
        <a:bodyPr/>
        <a:lstStyle/>
        <a:p>
          <a:endParaRPr lang="vi-VN"/>
        </a:p>
      </dgm:t>
    </dgm:pt>
    <dgm:pt modelId="{34427B07-D552-4EC8-ABE4-4765DD43EE55}">
      <dgm:prSet phldrT="[Text]" custT="1"/>
      <dgm:spPr/>
      <dgm:t>
        <a:bodyPr/>
        <a:lstStyle/>
        <a:p>
          <a:r>
            <a:rPr lang="en-US" sz="2000">
              <a:latin typeface="Times New Roman" panose="02020603050405020304" pitchFamily="18" charset="0"/>
              <a:cs typeface="Times New Roman" panose="02020603050405020304" pitchFamily="18" charset="0"/>
            </a:rPr>
            <a:t>2. Đăng ký thông tin với cơ quan có thẩm quyền</a:t>
          </a:r>
          <a:endParaRPr lang="vi-VN" sz="2000">
            <a:latin typeface="Times New Roman" panose="02020603050405020304" pitchFamily="18" charset="0"/>
            <a:cs typeface="Times New Roman" panose="02020603050405020304" pitchFamily="18" charset="0"/>
          </a:endParaRPr>
        </a:p>
      </dgm:t>
    </dgm:pt>
    <dgm:pt modelId="{4FA31028-5B3A-4626-A967-ECB71D6E7DF2}" type="parTrans" cxnId="{E0E6096D-8942-4ADD-9215-8A8F00C25AAB}">
      <dgm:prSet/>
      <dgm:spPr/>
      <dgm:t>
        <a:bodyPr/>
        <a:lstStyle/>
        <a:p>
          <a:endParaRPr lang="vi-VN"/>
        </a:p>
      </dgm:t>
    </dgm:pt>
    <dgm:pt modelId="{12C53320-4E32-4B66-8C96-939E6E4640EE}" type="sibTrans" cxnId="{E0E6096D-8942-4ADD-9215-8A8F00C25AAB}">
      <dgm:prSet/>
      <dgm:spPr/>
      <dgm:t>
        <a:bodyPr/>
        <a:lstStyle/>
        <a:p>
          <a:endParaRPr lang="vi-VN"/>
        </a:p>
      </dgm:t>
    </dgm:pt>
    <dgm:pt modelId="{37B8F7B4-EA4B-4643-BFE1-906AE1E48DB3}">
      <dgm:prSet phldrT="[Text]" custT="1"/>
      <dgm:spPr/>
      <dgm:t>
        <a:bodyPr/>
        <a:lstStyle/>
        <a:p>
          <a:r>
            <a:rPr lang="en-US" sz="1800">
              <a:latin typeface="Times New Roman" panose="02020603050405020304" pitchFamily="18" charset="0"/>
              <a:cs typeface="Times New Roman" panose="02020603050405020304" pitchFamily="18" charset="0"/>
            </a:rPr>
            <a:t>Cung cấp các thông tin cơ bản của doanh nghiệp</a:t>
          </a:r>
          <a:endParaRPr lang="vi-VN" sz="1800">
            <a:latin typeface="Times New Roman" panose="02020603050405020304" pitchFamily="18" charset="0"/>
            <a:cs typeface="Times New Roman" panose="02020603050405020304" pitchFamily="18" charset="0"/>
          </a:endParaRPr>
        </a:p>
      </dgm:t>
    </dgm:pt>
    <dgm:pt modelId="{8F3C5BF8-B84A-4D07-ABEF-B79ECDD02E29}" type="parTrans" cxnId="{2D69679B-EEAC-456C-A50F-484BE209E2F4}">
      <dgm:prSet/>
      <dgm:spPr/>
      <dgm:t>
        <a:bodyPr/>
        <a:lstStyle/>
        <a:p>
          <a:endParaRPr lang="vi-VN"/>
        </a:p>
      </dgm:t>
    </dgm:pt>
    <dgm:pt modelId="{D144D7C8-4C8D-40D7-9BBD-28A1DE8E1506}" type="sibTrans" cxnId="{2D69679B-EEAC-456C-A50F-484BE209E2F4}">
      <dgm:prSet/>
      <dgm:spPr/>
      <dgm:t>
        <a:bodyPr/>
        <a:lstStyle/>
        <a:p>
          <a:endParaRPr lang="vi-VN"/>
        </a:p>
      </dgm:t>
    </dgm:pt>
    <dgm:pt modelId="{449BD9DE-A97E-4177-81DD-FDCE160FDA6B}">
      <dgm:prSet phldrT="[Text]" custT="1"/>
      <dgm:spPr/>
      <dgm:t>
        <a:bodyPr/>
        <a:lstStyle/>
        <a:p>
          <a:r>
            <a:rPr lang="en-US" sz="1800">
              <a:latin typeface="Times New Roman" panose="02020603050405020304" pitchFamily="18" charset="0"/>
              <a:cs typeface="Times New Roman" panose="02020603050405020304" pitchFamily="18" charset="0"/>
            </a:rPr>
            <a:t>Cung cấp giấy tờ chứng minh liên quan</a:t>
          </a:r>
          <a:endParaRPr lang="vi-VN" sz="1800">
            <a:latin typeface="Times New Roman" panose="02020603050405020304" pitchFamily="18" charset="0"/>
            <a:cs typeface="Times New Roman" panose="02020603050405020304" pitchFamily="18" charset="0"/>
          </a:endParaRPr>
        </a:p>
      </dgm:t>
    </dgm:pt>
    <dgm:pt modelId="{DDFF9235-77DD-4161-A61F-58D285522593}" type="parTrans" cxnId="{579EB4D7-352D-4D87-B710-1770046128EC}">
      <dgm:prSet/>
      <dgm:spPr/>
      <dgm:t>
        <a:bodyPr/>
        <a:lstStyle/>
        <a:p>
          <a:endParaRPr lang="vi-VN"/>
        </a:p>
      </dgm:t>
    </dgm:pt>
    <dgm:pt modelId="{1D930CF4-0AE1-4E7F-A09C-B14E9A01E28B}" type="sibTrans" cxnId="{579EB4D7-352D-4D87-B710-1770046128EC}">
      <dgm:prSet/>
      <dgm:spPr/>
      <dgm:t>
        <a:bodyPr/>
        <a:lstStyle/>
        <a:p>
          <a:endParaRPr lang="vi-VN"/>
        </a:p>
      </dgm:t>
    </dgm:pt>
    <dgm:pt modelId="{76E66854-E346-416E-9F21-D0E7B45C7D17}">
      <dgm:prSet phldrT="[Text]" custT="1"/>
      <dgm:spPr/>
      <dgm:t>
        <a:bodyPr/>
        <a:lstStyle/>
        <a:p>
          <a:r>
            <a:rPr lang="en-US" sz="2000">
              <a:latin typeface="Times New Roman" panose="02020603050405020304" pitchFamily="18" charset="0"/>
              <a:cs typeface="Times New Roman" panose="02020603050405020304" pitchFamily="18" charset="0"/>
            </a:rPr>
            <a:t>3. Cơ quan có thẩm quyền rà soát, đối chiếu</a:t>
          </a:r>
          <a:endParaRPr lang="vi-VN" sz="2000">
            <a:latin typeface="Times New Roman" panose="02020603050405020304" pitchFamily="18" charset="0"/>
            <a:cs typeface="Times New Roman" panose="02020603050405020304" pitchFamily="18" charset="0"/>
          </a:endParaRPr>
        </a:p>
      </dgm:t>
    </dgm:pt>
    <dgm:pt modelId="{0B190D44-922A-4BD3-A63D-A86A118D2882}" type="parTrans" cxnId="{F09D7ECB-52BB-4D02-B7C1-6244A784FD1D}">
      <dgm:prSet/>
      <dgm:spPr/>
      <dgm:t>
        <a:bodyPr/>
        <a:lstStyle/>
        <a:p>
          <a:endParaRPr lang="vi-VN"/>
        </a:p>
      </dgm:t>
    </dgm:pt>
    <dgm:pt modelId="{BBB36657-D7D9-4103-81CD-5A3996E19F0C}" type="sibTrans" cxnId="{F09D7ECB-52BB-4D02-B7C1-6244A784FD1D}">
      <dgm:prSet/>
      <dgm:spPr/>
      <dgm:t>
        <a:bodyPr/>
        <a:lstStyle/>
        <a:p>
          <a:endParaRPr lang="vi-VN"/>
        </a:p>
      </dgm:t>
    </dgm:pt>
    <dgm:pt modelId="{44B123DF-2CBB-4CC3-8B21-2B949C8F363B}">
      <dgm:prSet phldrT="[Text]" custT="1"/>
      <dgm:spPr/>
      <dgm:t>
        <a:bodyPr/>
        <a:lstStyle/>
        <a:p>
          <a:r>
            <a:rPr lang="en-US" sz="1800">
              <a:latin typeface="Times New Roman" panose="02020603050405020304" pitchFamily="18" charset="0"/>
              <a:cs typeface="Times New Roman" panose="02020603050405020304" pitchFamily="18" charset="0"/>
            </a:rPr>
            <a:t>Hướng dẫn cụ thể của Bộ NN&amp;PTNT</a:t>
          </a:r>
          <a:endParaRPr lang="vi-VN" sz="1800">
            <a:latin typeface="Times New Roman" panose="02020603050405020304" pitchFamily="18" charset="0"/>
            <a:cs typeface="Times New Roman" panose="02020603050405020304" pitchFamily="18" charset="0"/>
          </a:endParaRPr>
        </a:p>
      </dgm:t>
    </dgm:pt>
    <dgm:pt modelId="{43A74275-4A5B-4DD7-9BF1-2AAF34B3C95E}" type="parTrans" cxnId="{E7D7DB8E-2C7E-47B3-9E56-6140542FC579}">
      <dgm:prSet/>
      <dgm:spPr/>
      <dgm:t>
        <a:bodyPr/>
        <a:lstStyle/>
        <a:p>
          <a:endParaRPr lang="vi-VN"/>
        </a:p>
      </dgm:t>
    </dgm:pt>
    <dgm:pt modelId="{EA4C250C-D322-4AE7-BBD2-9D266348E568}" type="sibTrans" cxnId="{E7D7DB8E-2C7E-47B3-9E56-6140542FC579}">
      <dgm:prSet/>
      <dgm:spPr/>
      <dgm:t>
        <a:bodyPr/>
        <a:lstStyle/>
        <a:p>
          <a:endParaRPr lang="vi-VN"/>
        </a:p>
      </dgm:t>
    </dgm:pt>
    <dgm:pt modelId="{3A6F6762-C335-4C9A-9713-8263227DF7E6}">
      <dgm:prSet phldrT="[Text]" custT="1"/>
      <dgm:spPr/>
      <dgm:t>
        <a:bodyPr/>
        <a:lstStyle/>
        <a:p>
          <a:r>
            <a:rPr lang="en-US" sz="2000">
              <a:latin typeface="Times New Roman" panose="02020603050405020304" pitchFamily="18" charset="0"/>
              <a:cs typeface="Times New Roman" panose="02020603050405020304" pitchFamily="18" charset="0"/>
            </a:rPr>
            <a:t>4. Cơ quan có thẩm quyền gửi danh sách tới Hải quan Trung Quốc</a:t>
          </a:r>
          <a:endParaRPr lang="vi-VN" sz="2000">
            <a:latin typeface="Times New Roman" panose="02020603050405020304" pitchFamily="18" charset="0"/>
            <a:cs typeface="Times New Roman" panose="02020603050405020304" pitchFamily="18" charset="0"/>
          </a:endParaRPr>
        </a:p>
      </dgm:t>
    </dgm:pt>
    <dgm:pt modelId="{287DDFFA-6416-457E-AF72-7EEB71B1F42D}" type="parTrans" cxnId="{B05A4757-C6A2-45ED-AB3E-D1FB40C67F37}">
      <dgm:prSet/>
      <dgm:spPr/>
      <dgm:t>
        <a:bodyPr/>
        <a:lstStyle/>
        <a:p>
          <a:endParaRPr lang="vi-VN"/>
        </a:p>
      </dgm:t>
    </dgm:pt>
    <dgm:pt modelId="{2EB51B7E-B458-4785-8C8A-7CE7409C576A}" type="sibTrans" cxnId="{B05A4757-C6A2-45ED-AB3E-D1FB40C67F37}">
      <dgm:prSet/>
      <dgm:spPr/>
      <dgm:t>
        <a:bodyPr/>
        <a:lstStyle/>
        <a:p>
          <a:endParaRPr lang="vi-VN"/>
        </a:p>
      </dgm:t>
    </dgm:pt>
    <dgm:pt modelId="{1334EAA5-F70C-4434-A9AA-1C5C6239B48B}">
      <dgm:prSet phldrT="[Text]" custT="1"/>
      <dgm:spPr/>
      <dgm:t>
        <a:bodyPr/>
        <a:lstStyle/>
        <a:p>
          <a:r>
            <a:rPr lang="en-US" sz="2000">
              <a:latin typeface="Times New Roman" panose="02020603050405020304" pitchFamily="18" charset="0"/>
              <a:cs typeface="Times New Roman" panose="02020603050405020304" pitchFamily="18" charset="0"/>
            </a:rPr>
            <a:t>5. Hải quan Trung Quốc phê duyệt, cấp mã</a:t>
          </a:r>
          <a:endParaRPr lang="vi-VN" sz="2000">
            <a:latin typeface="Times New Roman" panose="02020603050405020304" pitchFamily="18" charset="0"/>
            <a:cs typeface="Times New Roman" panose="02020603050405020304" pitchFamily="18" charset="0"/>
          </a:endParaRPr>
        </a:p>
      </dgm:t>
    </dgm:pt>
    <dgm:pt modelId="{77CE8BC8-4C7E-417A-9814-C1AAF7CEB8CF}" type="parTrans" cxnId="{7C8F59D8-735C-44DF-B528-0CA727806B26}">
      <dgm:prSet/>
      <dgm:spPr/>
      <dgm:t>
        <a:bodyPr/>
        <a:lstStyle/>
        <a:p>
          <a:endParaRPr lang="vi-VN"/>
        </a:p>
      </dgm:t>
    </dgm:pt>
    <dgm:pt modelId="{80A5E7D7-6590-4E3A-BF4E-CDC0212FD344}" type="sibTrans" cxnId="{7C8F59D8-735C-44DF-B528-0CA727806B26}">
      <dgm:prSet/>
      <dgm:spPr/>
      <dgm:t>
        <a:bodyPr/>
        <a:lstStyle/>
        <a:p>
          <a:endParaRPr lang="vi-VN"/>
        </a:p>
      </dgm:t>
    </dgm:pt>
    <dgm:pt modelId="{3499F143-1C7E-4B97-9850-ACBC88C3B43D}">
      <dgm:prSet phldrT="[Text]" custT="1"/>
      <dgm:spPr/>
      <dgm:t>
        <a:bodyPr/>
        <a:lstStyle/>
        <a:p>
          <a:r>
            <a:rPr lang="en-US" sz="2000">
              <a:latin typeface="Times New Roman" panose="02020603050405020304" pitchFamily="18" charset="0"/>
              <a:cs typeface="Times New Roman" panose="02020603050405020304" pitchFamily="18" charset="0"/>
            </a:rPr>
            <a:t>6. Doanh nghiệp tiếp nhận mã</a:t>
          </a:r>
          <a:endParaRPr lang="vi-VN" sz="2000">
            <a:latin typeface="Times New Roman" panose="02020603050405020304" pitchFamily="18" charset="0"/>
            <a:cs typeface="Times New Roman" panose="02020603050405020304" pitchFamily="18" charset="0"/>
          </a:endParaRPr>
        </a:p>
      </dgm:t>
    </dgm:pt>
    <dgm:pt modelId="{9E7FA568-3DDC-4907-98DD-E7D7908B10C9}" type="parTrans" cxnId="{3B45E4EE-B428-4FDE-B5DF-0C11474940A0}">
      <dgm:prSet/>
      <dgm:spPr/>
      <dgm:t>
        <a:bodyPr/>
        <a:lstStyle/>
        <a:p>
          <a:endParaRPr lang="vi-VN"/>
        </a:p>
      </dgm:t>
    </dgm:pt>
    <dgm:pt modelId="{D9F1C9D0-FAF9-48BD-AEFC-BFFA4E6ABC8C}" type="sibTrans" cxnId="{3B45E4EE-B428-4FDE-B5DF-0C11474940A0}">
      <dgm:prSet/>
      <dgm:spPr/>
      <dgm:t>
        <a:bodyPr/>
        <a:lstStyle/>
        <a:p>
          <a:endParaRPr lang="vi-VN"/>
        </a:p>
      </dgm:t>
    </dgm:pt>
    <dgm:pt modelId="{116A8A78-EB91-48D7-A34E-8E9828227596}">
      <dgm:prSet phldrT="[Text]" custT="1"/>
      <dgm:spPr/>
      <dgm:t>
        <a:bodyPr/>
        <a:lstStyle/>
        <a:p>
          <a:r>
            <a:rPr lang="en-US" sz="2000">
              <a:latin typeface="Times New Roman" panose="02020603050405020304" pitchFamily="18" charset="0"/>
              <a:cs typeface="Times New Roman" panose="02020603050405020304" pitchFamily="18" charset="0"/>
            </a:rPr>
            <a:t>Cơ quan có thẩm quyền tiến hành rà soát, đối chiếu thông tin doanh nghiệp, hiệu lực đăng ký...</a:t>
          </a:r>
          <a:endParaRPr lang="vi-VN" sz="2000">
            <a:latin typeface="Times New Roman" panose="02020603050405020304" pitchFamily="18" charset="0"/>
            <a:cs typeface="Times New Roman" panose="02020603050405020304" pitchFamily="18" charset="0"/>
          </a:endParaRPr>
        </a:p>
      </dgm:t>
    </dgm:pt>
    <dgm:pt modelId="{B4358850-662F-4A7F-829A-33FCD8E0EB9D}" type="parTrans" cxnId="{F5A9AF10-9C23-439B-BF05-F5087EB2AF28}">
      <dgm:prSet/>
      <dgm:spPr/>
      <dgm:t>
        <a:bodyPr/>
        <a:lstStyle/>
        <a:p>
          <a:endParaRPr lang="vi-VN"/>
        </a:p>
      </dgm:t>
    </dgm:pt>
    <dgm:pt modelId="{324B8E98-0E33-426C-91DE-5CD0BD7331E6}" type="sibTrans" cxnId="{F5A9AF10-9C23-439B-BF05-F5087EB2AF28}">
      <dgm:prSet/>
      <dgm:spPr/>
      <dgm:t>
        <a:bodyPr/>
        <a:lstStyle/>
        <a:p>
          <a:endParaRPr lang="vi-VN"/>
        </a:p>
      </dgm:t>
    </dgm:pt>
    <dgm:pt modelId="{89CE40E6-8CC3-4F37-858F-BAE941D05B21}">
      <dgm:prSet phldrT="[Text]" custT="1"/>
      <dgm:spPr/>
      <dgm:t>
        <a:bodyPr/>
        <a:lstStyle/>
        <a:p>
          <a:r>
            <a:rPr lang="en-US" sz="1800">
              <a:latin typeface="Times New Roman" panose="02020603050405020304" pitchFamily="18" charset="0"/>
              <a:cs typeface="Times New Roman" panose="02020603050405020304" pitchFamily="18" charset="0"/>
            </a:rPr>
            <a:t>Hình thức đăng ký được các cơ quan công bố</a:t>
          </a:r>
          <a:endParaRPr lang="vi-VN" sz="1800">
            <a:latin typeface="Times New Roman" panose="02020603050405020304" pitchFamily="18" charset="0"/>
            <a:cs typeface="Times New Roman" panose="02020603050405020304" pitchFamily="18" charset="0"/>
          </a:endParaRPr>
        </a:p>
      </dgm:t>
    </dgm:pt>
    <dgm:pt modelId="{04CD191B-2B64-4E9B-8CB9-D9E13D294492}" type="parTrans" cxnId="{3A4AEB92-BE67-4BA0-9609-884896E8D55F}">
      <dgm:prSet/>
      <dgm:spPr/>
      <dgm:t>
        <a:bodyPr/>
        <a:lstStyle/>
        <a:p>
          <a:endParaRPr lang="vi-VN"/>
        </a:p>
      </dgm:t>
    </dgm:pt>
    <dgm:pt modelId="{0FB8729A-D816-401C-9E14-7B60EBF60715}" type="sibTrans" cxnId="{3A4AEB92-BE67-4BA0-9609-884896E8D55F}">
      <dgm:prSet/>
      <dgm:spPr/>
      <dgm:t>
        <a:bodyPr/>
        <a:lstStyle/>
        <a:p>
          <a:endParaRPr lang="vi-VN"/>
        </a:p>
      </dgm:t>
    </dgm:pt>
    <dgm:pt modelId="{4766E34C-B26F-42E1-99E0-CA9BEB0C27B4}">
      <dgm:prSet phldrT="[Text]" custT="1"/>
      <dgm:spPr/>
      <dgm:t>
        <a:bodyPr/>
        <a:lstStyle/>
        <a:p>
          <a:r>
            <a:rPr lang="en-US" sz="2000">
              <a:latin typeface="Times New Roman" panose="02020603050405020304" pitchFamily="18" charset="0"/>
              <a:cs typeface="Times New Roman" panose="02020603050405020304" pitchFamily="18" charset="0"/>
            </a:rPr>
            <a:t>Cơ quan có thẩm quyền gửi danh sách doanh nghiệp và các tài liệu liên quan tới HQTQ thông qua đường ngoại giao</a:t>
          </a:r>
          <a:endParaRPr lang="vi-VN" sz="2000">
            <a:latin typeface="Times New Roman" panose="02020603050405020304" pitchFamily="18" charset="0"/>
            <a:cs typeface="Times New Roman" panose="02020603050405020304" pitchFamily="18" charset="0"/>
          </a:endParaRPr>
        </a:p>
      </dgm:t>
    </dgm:pt>
    <dgm:pt modelId="{A2B32773-E767-46B4-A054-0A78F380B5F5}" type="parTrans" cxnId="{4A68BF58-116D-497C-9080-C7E54B9C30D2}">
      <dgm:prSet/>
      <dgm:spPr/>
      <dgm:t>
        <a:bodyPr/>
        <a:lstStyle/>
        <a:p>
          <a:endParaRPr lang="vi-VN"/>
        </a:p>
      </dgm:t>
    </dgm:pt>
    <dgm:pt modelId="{528D677D-D0FE-4BBB-B65A-587AC0F85EC5}" type="sibTrans" cxnId="{4A68BF58-116D-497C-9080-C7E54B9C30D2}">
      <dgm:prSet/>
      <dgm:spPr/>
      <dgm:t>
        <a:bodyPr/>
        <a:lstStyle/>
        <a:p>
          <a:endParaRPr lang="vi-VN"/>
        </a:p>
      </dgm:t>
    </dgm:pt>
    <dgm:pt modelId="{76FD9EE5-46EC-438B-AD5F-4AB16B7AE46C}">
      <dgm:prSet phldrT="[Text]" custT="1"/>
      <dgm:spPr/>
      <dgm:t>
        <a:bodyPr/>
        <a:lstStyle/>
        <a:p>
          <a:r>
            <a:rPr lang="en-US" sz="2000">
              <a:latin typeface="Times New Roman" panose="02020603050405020304" pitchFamily="18" charset="0"/>
              <a:cs typeface="Times New Roman" panose="02020603050405020304" pitchFamily="18" charset="0"/>
            </a:rPr>
            <a:t>Hải quan Trung Quốc tiến hành rà soát, đối chiếu, tiếp nhận đăng ký sau đó cung cấp mã tới cơ quan thẩm quyền hoặc DN</a:t>
          </a:r>
          <a:endParaRPr lang="vi-VN" sz="2000">
            <a:latin typeface="Times New Roman" panose="02020603050405020304" pitchFamily="18" charset="0"/>
            <a:cs typeface="Times New Roman" panose="02020603050405020304" pitchFamily="18" charset="0"/>
          </a:endParaRPr>
        </a:p>
      </dgm:t>
    </dgm:pt>
    <dgm:pt modelId="{BC22B3C8-5EA7-4CD3-A747-E6D2B4C2A1B4}" type="parTrans" cxnId="{72CDAE85-2A2E-43C2-BA6A-557E5F0FF311}">
      <dgm:prSet/>
      <dgm:spPr/>
      <dgm:t>
        <a:bodyPr/>
        <a:lstStyle/>
        <a:p>
          <a:endParaRPr lang="vi-VN"/>
        </a:p>
      </dgm:t>
    </dgm:pt>
    <dgm:pt modelId="{F90D8788-8075-4050-99F4-833C6A01CD7F}" type="sibTrans" cxnId="{72CDAE85-2A2E-43C2-BA6A-557E5F0FF311}">
      <dgm:prSet/>
      <dgm:spPr/>
      <dgm:t>
        <a:bodyPr/>
        <a:lstStyle/>
        <a:p>
          <a:endParaRPr lang="vi-VN"/>
        </a:p>
      </dgm:t>
    </dgm:pt>
    <dgm:pt modelId="{B2019734-9CF1-4E37-9B27-49551242D43D}">
      <dgm:prSet phldrT="[Text]" custT="1"/>
      <dgm:spPr/>
      <dgm:t>
        <a:bodyPr/>
        <a:lstStyle/>
        <a:p>
          <a:r>
            <a:rPr lang="en-US" sz="2000">
              <a:latin typeface="Times New Roman" panose="02020603050405020304" pitchFamily="18" charset="0"/>
              <a:cs typeface="Times New Roman" panose="02020603050405020304" pitchFamily="18" charset="0"/>
            </a:rPr>
            <a:t>Doanh nghiệp dựa vào mã số do HQTQ cấp để in ấn bao bì, nhãn mác của sản phẩm</a:t>
          </a:r>
          <a:endParaRPr lang="vi-VN" sz="2000">
            <a:latin typeface="Times New Roman" panose="02020603050405020304" pitchFamily="18" charset="0"/>
            <a:cs typeface="Times New Roman" panose="02020603050405020304" pitchFamily="18" charset="0"/>
          </a:endParaRPr>
        </a:p>
      </dgm:t>
    </dgm:pt>
    <dgm:pt modelId="{70DD6A09-646E-4698-9621-C9BF167A9A89}" type="parTrans" cxnId="{E7121E73-0734-4D69-89F4-A9DB0FF613A1}">
      <dgm:prSet/>
      <dgm:spPr/>
      <dgm:t>
        <a:bodyPr/>
        <a:lstStyle/>
        <a:p>
          <a:endParaRPr lang="vi-VN"/>
        </a:p>
      </dgm:t>
    </dgm:pt>
    <dgm:pt modelId="{AB6C279F-E85E-42C8-915C-4917C4705DDF}" type="sibTrans" cxnId="{E7121E73-0734-4D69-89F4-A9DB0FF613A1}">
      <dgm:prSet/>
      <dgm:spPr/>
      <dgm:t>
        <a:bodyPr/>
        <a:lstStyle/>
        <a:p>
          <a:endParaRPr lang="vi-VN"/>
        </a:p>
      </dgm:t>
    </dgm:pt>
    <dgm:pt modelId="{F2ABA5F3-1AC3-44E9-B28C-D5600C934B82}" type="pres">
      <dgm:prSet presAssocID="{9DEFAB95-5519-45A0-BD67-911512D1A988}" presName="Name0" presStyleCnt="0">
        <dgm:presLayoutVars>
          <dgm:dir/>
          <dgm:animLvl val="lvl"/>
          <dgm:resizeHandles val="exact"/>
        </dgm:presLayoutVars>
      </dgm:prSet>
      <dgm:spPr/>
    </dgm:pt>
    <dgm:pt modelId="{C0A4CB99-7056-4C8E-A1FC-1436C0877CE5}" type="pres">
      <dgm:prSet presAssocID="{BA9D1612-237B-42C8-A4CA-0A36E89D3435}" presName="composite" presStyleCnt="0"/>
      <dgm:spPr/>
    </dgm:pt>
    <dgm:pt modelId="{DE6319A6-01C6-40C2-9D80-A1A499D87FE3}" type="pres">
      <dgm:prSet presAssocID="{BA9D1612-237B-42C8-A4CA-0A36E89D3435}" presName="parTx" presStyleLbl="alignNode1" presStyleIdx="0" presStyleCnt="6" custScaleY="230048" custLinFactNeighborX="188" custLinFactNeighborY="-75041">
        <dgm:presLayoutVars>
          <dgm:chMax val="0"/>
          <dgm:chPref val="0"/>
          <dgm:bulletEnabled val="1"/>
        </dgm:presLayoutVars>
      </dgm:prSet>
      <dgm:spPr/>
    </dgm:pt>
    <dgm:pt modelId="{3575D272-2AC9-4B24-9DE2-18018390655F}" type="pres">
      <dgm:prSet presAssocID="{BA9D1612-237B-42C8-A4CA-0A36E89D3435}" presName="desTx" presStyleLbl="alignAccFollowNode1" presStyleIdx="0" presStyleCnt="6">
        <dgm:presLayoutVars>
          <dgm:bulletEnabled val="1"/>
        </dgm:presLayoutVars>
      </dgm:prSet>
      <dgm:spPr/>
    </dgm:pt>
    <dgm:pt modelId="{835D30F6-082A-4563-ACE4-F07940D8E5F9}" type="pres">
      <dgm:prSet presAssocID="{D787AC3E-88EB-482D-8B5D-16C3BEC69F24}" presName="space" presStyleCnt="0"/>
      <dgm:spPr/>
    </dgm:pt>
    <dgm:pt modelId="{ED50AA0D-638C-48E5-9F9B-AC4D777B10B2}" type="pres">
      <dgm:prSet presAssocID="{34427B07-D552-4EC8-ABE4-4765DD43EE55}" presName="composite" presStyleCnt="0"/>
      <dgm:spPr/>
    </dgm:pt>
    <dgm:pt modelId="{6300B527-B163-45E1-A886-546A00633F5F}" type="pres">
      <dgm:prSet presAssocID="{34427B07-D552-4EC8-ABE4-4765DD43EE55}" presName="parTx" presStyleLbl="alignNode1" presStyleIdx="1" presStyleCnt="6" custScaleY="230048" custLinFactNeighborX="188" custLinFactNeighborY="-75041">
        <dgm:presLayoutVars>
          <dgm:chMax val="0"/>
          <dgm:chPref val="0"/>
          <dgm:bulletEnabled val="1"/>
        </dgm:presLayoutVars>
      </dgm:prSet>
      <dgm:spPr/>
    </dgm:pt>
    <dgm:pt modelId="{7A88DD76-CC4B-4D1B-8769-B21B3F74B4C6}" type="pres">
      <dgm:prSet presAssocID="{34427B07-D552-4EC8-ABE4-4765DD43EE55}" presName="desTx" presStyleLbl="alignAccFollowNode1" presStyleIdx="1" presStyleCnt="6">
        <dgm:presLayoutVars>
          <dgm:bulletEnabled val="1"/>
        </dgm:presLayoutVars>
      </dgm:prSet>
      <dgm:spPr/>
    </dgm:pt>
    <dgm:pt modelId="{B0A19C8D-4271-4FFD-A2CF-E68DCC4FBA04}" type="pres">
      <dgm:prSet presAssocID="{12C53320-4E32-4B66-8C96-939E6E4640EE}" presName="space" presStyleCnt="0"/>
      <dgm:spPr/>
    </dgm:pt>
    <dgm:pt modelId="{075A5FC4-F470-4EBF-B19D-F8B3DC32D4E9}" type="pres">
      <dgm:prSet presAssocID="{76E66854-E346-416E-9F21-D0E7B45C7D17}" presName="composite" presStyleCnt="0"/>
      <dgm:spPr/>
    </dgm:pt>
    <dgm:pt modelId="{5A1424F4-C02C-48B3-8AF5-0631571C3258}" type="pres">
      <dgm:prSet presAssocID="{76E66854-E346-416E-9F21-D0E7B45C7D17}" presName="parTx" presStyleLbl="alignNode1" presStyleIdx="2" presStyleCnt="6" custScaleY="230048" custLinFactNeighborX="188" custLinFactNeighborY="-75041">
        <dgm:presLayoutVars>
          <dgm:chMax val="0"/>
          <dgm:chPref val="0"/>
          <dgm:bulletEnabled val="1"/>
        </dgm:presLayoutVars>
      </dgm:prSet>
      <dgm:spPr/>
    </dgm:pt>
    <dgm:pt modelId="{2A304B7B-FDA0-4667-9196-67F6371A4F6E}" type="pres">
      <dgm:prSet presAssocID="{76E66854-E346-416E-9F21-D0E7B45C7D17}" presName="desTx" presStyleLbl="alignAccFollowNode1" presStyleIdx="2" presStyleCnt="6">
        <dgm:presLayoutVars>
          <dgm:bulletEnabled val="1"/>
        </dgm:presLayoutVars>
      </dgm:prSet>
      <dgm:spPr/>
    </dgm:pt>
    <dgm:pt modelId="{915AEC61-3D98-4DC2-B361-94247F7C53A1}" type="pres">
      <dgm:prSet presAssocID="{BBB36657-D7D9-4103-81CD-5A3996E19F0C}" presName="space" presStyleCnt="0"/>
      <dgm:spPr/>
    </dgm:pt>
    <dgm:pt modelId="{63DD5427-8660-4AB0-89C4-22D96B7B69B0}" type="pres">
      <dgm:prSet presAssocID="{3A6F6762-C335-4C9A-9713-8263227DF7E6}" presName="composite" presStyleCnt="0"/>
      <dgm:spPr/>
    </dgm:pt>
    <dgm:pt modelId="{F7CEC769-292F-487E-9C28-FD67F2594B9E}" type="pres">
      <dgm:prSet presAssocID="{3A6F6762-C335-4C9A-9713-8263227DF7E6}" presName="parTx" presStyleLbl="alignNode1" presStyleIdx="3" presStyleCnt="6" custScaleY="230048" custLinFactNeighborX="188" custLinFactNeighborY="-75041">
        <dgm:presLayoutVars>
          <dgm:chMax val="0"/>
          <dgm:chPref val="0"/>
          <dgm:bulletEnabled val="1"/>
        </dgm:presLayoutVars>
      </dgm:prSet>
      <dgm:spPr/>
    </dgm:pt>
    <dgm:pt modelId="{49BBD336-EEBE-4075-BE5B-5A1A876B0049}" type="pres">
      <dgm:prSet presAssocID="{3A6F6762-C335-4C9A-9713-8263227DF7E6}" presName="desTx" presStyleLbl="alignAccFollowNode1" presStyleIdx="3" presStyleCnt="6">
        <dgm:presLayoutVars>
          <dgm:bulletEnabled val="1"/>
        </dgm:presLayoutVars>
      </dgm:prSet>
      <dgm:spPr/>
    </dgm:pt>
    <dgm:pt modelId="{4F917250-E569-4170-842F-67E09A9330A3}" type="pres">
      <dgm:prSet presAssocID="{2EB51B7E-B458-4785-8C8A-7CE7409C576A}" presName="space" presStyleCnt="0"/>
      <dgm:spPr/>
    </dgm:pt>
    <dgm:pt modelId="{7545D7DD-68DE-432E-99E2-FEE6593B6C6B}" type="pres">
      <dgm:prSet presAssocID="{1334EAA5-F70C-4434-A9AA-1C5C6239B48B}" presName="composite" presStyleCnt="0"/>
      <dgm:spPr/>
    </dgm:pt>
    <dgm:pt modelId="{7D7C21CB-0C05-42F6-A546-5DB86DB1B259}" type="pres">
      <dgm:prSet presAssocID="{1334EAA5-F70C-4434-A9AA-1C5C6239B48B}" presName="parTx" presStyleLbl="alignNode1" presStyleIdx="4" presStyleCnt="6" custScaleY="230048" custLinFactNeighborX="188" custLinFactNeighborY="-75041">
        <dgm:presLayoutVars>
          <dgm:chMax val="0"/>
          <dgm:chPref val="0"/>
          <dgm:bulletEnabled val="1"/>
        </dgm:presLayoutVars>
      </dgm:prSet>
      <dgm:spPr/>
    </dgm:pt>
    <dgm:pt modelId="{0C0F7127-9976-4560-AA64-DB57F7E74432}" type="pres">
      <dgm:prSet presAssocID="{1334EAA5-F70C-4434-A9AA-1C5C6239B48B}" presName="desTx" presStyleLbl="alignAccFollowNode1" presStyleIdx="4" presStyleCnt="6">
        <dgm:presLayoutVars>
          <dgm:bulletEnabled val="1"/>
        </dgm:presLayoutVars>
      </dgm:prSet>
      <dgm:spPr/>
    </dgm:pt>
    <dgm:pt modelId="{8966F3D2-016D-450A-8CA1-0940FBB3A62D}" type="pres">
      <dgm:prSet presAssocID="{80A5E7D7-6590-4E3A-BF4E-CDC0212FD344}" presName="space" presStyleCnt="0"/>
      <dgm:spPr/>
    </dgm:pt>
    <dgm:pt modelId="{40BE8E08-24CD-44C4-A11E-7711FF6F92D6}" type="pres">
      <dgm:prSet presAssocID="{3499F143-1C7E-4B97-9850-ACBC88C3B43D}" presName="composite" presStyleCnt="0"/>
      <dgm:spPr/>
    </dgm:pt>
    <dgm:pt modelId="{F8585F6E-A214-4927-A134-FCAE3B8944A9}" type="pres">
      <dgm:prSet presAssocID="{3499F143-1C7E-4B97-9850-ACBC88C3B43D}" presName="parTx" presStyleLbl="alignNode1" presStyleIdx="5" presStyleCnt="6" custScaleY="230048" custLinFactNeighborX="188" custLinFactNeighborY="-75041">
        <dgm:presLayoutVars>
          <dgm:chMax val="0"/>
          <dgm:chPref val="0"/>
          <dgm:bulletEnabled val="1"/>
        </dgm:presLayoutVars>
      </dgm:prSet>
      <dgm:spPr/>
    </dgm:pt>
    <dgm:pt modelId="{2713476A-1CEA-4EC5-B197-95E83E7A1CE0}" type="pres">
      <dgm:prSet presAssocID="{3499F143-1C7E-4B97-9850-ACBC88C3B43D}" presName="desTx" presStyleLbl="alignAccFollowNode1" presStyleIdx="5" presStyleCnt="6">
        <dgm:presLayoutVars>
          <dgm:bulletEnabled val="1"/>
        </dgm:presLayoutVars>
      </dgm:prSet>
      <dgm:spPr/>
    </dgm:pt>
  </dgm:ptLst>
  <dgm:cxnLst>
    <dgm:cxn modelId="{F5A9AF10-9C23-439B-BF05-F5087EB2AF28}" srcId="{76E66854-E346-416E-9F21-D0E7B45C7D17}" destId="{116A8A78-EB91-48D7-A34E-8E9828227596}" srcOrd="0" destOrd="0" parTransId="{B4358850-662F-4A7F-829A-33FCD8E0EB9D}" sibTransId="{324B8E98-0E33-426C-91DE-5CD0BD7331E6}"/>
    <dgm:cxn modelId="{ED63251D-268E-434E-9C70-C7414B95BD9C}" type="presOf" srcId="{4766E34C-B26F-42E1-99E0-CA9BEB0C27B4}" destId="{49BBD336-EEBE-4075-BE5B-5A1A876B0049}" srcOrd="0" destOrd="0" presId="urn:microsoft.com/office/officeart/2005/8/layout/hList1"/>
    <dgm:cxn modelId="{E2536820-359C-4A32-BC3D-65D0C00AA580}" type="presOf" srcId="{E184F0DE-D5ED-4ADA-A80A-3F92F917E3AA}" destId="{3575D272-2AC9-4B24-9DE2-18018390655F}" srcOrd="0" destOrd="1" presId="urn:microsoft.com/office/officeart/2005/8/layout/hList1"/>
    <dgm:cxn modelId="{E6DA532C-7570-4F7F-9306-076FE841832A}" type="presOf" srcId="{37B8F7B4-EA4B-4643-BFE1-906AE1E48DB3}" destId="{7A88DD76-CC4B-4D1B-8769-B21B3F74B4C6}" srcOrd="0" destOrd="0" presId="urn:microsoft.com/office/officeart/2005/8/layout/hList1"/>
    <dgm:cxn modelId="{AF8A6D2E-EC8B-4F3E-AC02-0C4CC4970859}" type="presOf" srcId="{B2019734-9CF1-4E37-9B27-49551242D43D}" destId="{2713476A-1CEA-4EC5-B197-95E83E7A1CE0}" srcOrd="0" destOrd="0" presId="urn:microsoft.com/office/officeart/2005/8/layout/hList1"/>
    <dgm:cxn modelId="{24E76A33-F4D6-4E04-BABA-38B3E0A17549}" srcId="{BA9D1612-237B-42C8-A4CA-0A36E89D3435}" destId="{E184F0DE-D5ED-4ADA-A80A-3F92F917E3AA}" srcOrd="1" destOrd="0" parTransId="{4FDD1BD2-7E00-40F1-8559-889C15A276A2}" sibTransId="{7663E459-4F76-44BA-8517-A5364898165B}"/>
    <dgm:cxn modelId="{0A1E6B39-32AD-487A-A1E3-D5474A3743C9}" type="presOf" srcId="{116A8A78-EB91-48D7-A34E-8E9828227596}" destId="{2A304B7B-FDA0-4667-9196-67F6371A4F6E}" srcOrd="0" destOrd="0" presId="urn:microsoft.com/office/officeart/2005/8/layout/hList1"/>
    <dgm:cxn modelId="{99D5345C-961C-47F8-9B68-DFA3D97C05CA}" type="presOf" srcId="{76E66854-E346-416E-9F21-D0E7B45C7D17}" destId="{5A1424F4-C02C-48B3-8AF5-0631571C3258}" srcOrd="0" destOrd="0" presId="urn:microsoft.com/office/officeart/2005/8/layout/hList1"/>
    <dgm:cxn modelId="{31EED861-5AB1-446D-AA80-3FCB09FCD003}" type="presOf" srcId="{44B123DF-2CBB-4CC3-8B21-2B949C8F363B}" destId="{3575D272-2AC9-4B24-9DE2-18018390655F}" srcOrd="0" destOrd="2" presId="urn:microsoft.com/office/officeart/2005/8/layout/hList1"/>
    <dgm:cxn modelId="{E0E6096D-8942-4ADD-9215-8A8F00C25AAB}" srcId="{9DEFAB95-5519-45A0-BD67-911512D1A988}" destId="{34427B07-D552-4EC8-ABE4-4765DD43EE55}" srcOrd="1" destOrd="0" parTransId="{4FA31028-5B3A-4626-A967-ECB71D6E7DF2}" sibTransId="{12C53320-4E32-4B66-8C96-939E6E4640EE}"/>
    <dgm:cxn modelId="{2742466E-B5AF-4958-9782-F058FE68E71B}" type="presOf" srcId="{C9F2F869-25BC-44BD-BA89-0459CB84D6B8}" destId="{3575D272-2AC9-4B24-9DE2-18018390655F}" srcOrd="0" destOrd="0" presId="urn:microsoft.com/office/officeart/2005/8/layout/hList1"/>
    <dgm:cxn modelId="{E7121E73-0734-4D69-89F4-A9DB0FF613A1}" srcId="{3499F143-1C7E-4B97-9850-ACBC88C3B43D}" destId="{B2019734-9CF1-4E37-9B27-49551242D43D}" srcOrd="0" destOrd="0" parTransId="{70DD6A09-646E-4698-9621-C9BF167A9A89}" sibTransId="{AB6C279F-E85E-42C8-915C-4917C4705DDF}"/>
    <dgm:cxn modelId="{5DDEDA55-8592-4EC6-AE5C-EC0446D0B007}" type="presOf" srcId="{76FD9EE5-46EC-438B-AD5F-4AB16B7AE46C}" destId="{0C0F7127-9976-4560-AA64-DB57F7E74432}" srcOrd="0" destOrd="0" presId="urn:microsoft.com/office/officeart/2005/8/layout/hList1"/>
    <dgm:cxn modelId="{B05A4757-C6A2-45ED-AB3E-D1FB40C67F37}" srcId="{9DEFAB95-5519-45A0-BD67-911512D1A988}" destId="{3A6F6762-C335-4C9A-9713-8263227DF7E6}" srcOrd="3" destOrd="0" parTransId="{287DDFFA-6416-457E-AF72-7EEB71B1F42D}" sibTransId="{2EB51B7E-B458-4785-8C8A-7CE7409C576A}"/>
    <dgm:cxn modelId="{4A68BF58-116D-497C-9080-C7E54B9C30D2}" srcId="{3A6F6762-C335-4C9A-9713-8263227DF7E6}" destId="{4766E34C-B26F-42E1-99E0-CA9BEB0C27B4}" srcOrd="0" destOrd="0" parTransId="{A2B32773-E767-46B4-A054-0A78F380B5F5}" sibTransId="{528D677D-D0FE-4BBB-B65A-587AC0F85EC5}"/>
    <dgm:cxn modelId="{E9F22D7B-E054-4E4F-AFF7-F16B18DC560B}" type="presOf" srcId="{1334EAA5-F70C-4434-A9AA-1C5C6239B48B}" destId="{7D7C21CB-0C05-42F6-A546-5DB86DB1B259}" srcOrd="0" destOrd="0" presId="urn:microsoft.com/office/officeart/2005/8/layout/hList1"/>
    <dgm:cxn modelId="{72CDAE85-2A2E-43C2-BA6A-557E5F0FF311}" srcId="{1334EAA5-F70C-4434-A9AA-1C5C6239B48B}" destId="{76FD9EE5-46EC-438B-AD5F-4AB16B7AE46C}" srcOrd="0" destOrd="0" parTransId="{BC22B3C8-5EA7-4CD3-A747-E6D2B4C2A1B4}" sibTransId="{F90D8788-8075-4050-99F4-833C6A01CD7F}"/>
    <dgm:cxn modelId="{BB5B8A86-612B-4F5F-B53B-0DF805D30DA3}" type="presOf" srcId="{34427B07-D552-4EC8-ABE4-4765DD43EE55}" destId="{6300B527-B163-45E1-A886-546A00633F5F}" srcOrd="0" destOrd="0" presId="urn:microsoft.com/office/officeart/2005/8/layout/hList1"/>
    <dgm:cxn modelId="{9F27C686-659D-470E-B5EA-C17C23470FE1}" srcId="{9DEFAB95-5519-45A0-BD67-911512D1A988}" destId="{BA9D1612-237B-42C8-A4CA-0A36E89D3435}" srcOrd="0" destOrd="0" parTransId="{FC2AD887-A9FB-438A-84ED-DE7683DEE60B}" sibTransId="{D787AC3E-88EB-482D-8B5D-16C3BEC69F24}"/>
    <dgm:cxn modelId="{36C05188-1AC0-4E3A-B90B-8DE259F0B8B3}" type="presOf" srcId="{3499F143-1C7E-4B97-9850-ACBC88C3B43D}" destId="{F8585F6E-A214-4927-A134-FCAE3B8944A9}" srcOrd="0" destOrd="0" presId="urn:microsoft.com/office/officeart/2005/8/layout/hList1"/>
    <dgm:cxn modelId="{E7D7DB8E-2C7E-47B3-9E56-6140542FC579}" srcId="{BA9D1612-237B-42C8-A4CA-0A36E89D3435}" destId="{44B123DF-2CBB-4CC3-8B21-2B949C8F363B}" srcOrd="2" destOrd="0" parTransId="{43A74275-4A5B-4DD7-9BF1-2AAF34B3C95E}" sibTransId="{EA4C250C-D322-4AE7-BBD2-9D266348E568}"/>
    <dgm:cxn modelId="{3A4AEB92-BE67-4BA0-9609-884896E8D55F}" srcId="{34427B07-D552-4EC8-ABE4-4765DD43EE55}" destId="{89CE40E6-8CC3-4F37-858F-BAE941D05B21}" srcOrd="2" destOrd="0" parTransId="{04CD191B-2B64-4E9B-8CB9-D9E13D294492}" sibTransId="{0FB8729A-D816-401C-9E14-7B60EBF60715}"/>
    <dgm:cxn modelId="{2D69679B-EEAC-456C-A50F-484BE209E2F4}" srcId="{34427B07-D552-4EC8-ABE4-4765DD43EE55}" destId="{37B8F7B4-EA4B-4643-BFE1-906AE1E48DB3}" srcOrd="0" destOrd="0" parTransId="{8F3C5BF8-B84A-4D07-ABEF-B79ECDD02E29}" sibTransId="{D144D7C8-4C8D-40D7-9BBD-28A1DE8E1506}"/>
    <dgm:cxn modelId="{9F3AA3BB-8AF8-4FEA-A07C-782719EAA3F5}" type="presOf" srcId="{BA9D1612-237B-42C8-A4CA-0A36E89D3435}" destId="{DE6319A6-01C6-40C2-9D80-A1A499D87FE3}" srcOrd="0" destOrd="0" presId="urn:microsoft.com/office/officeart/2005/8/layout/hList1"/>
    <dgm:cxn modelId="{87370DCA-362C-43AB-8A4D-08F759D1FA61}" type="presOf" srcId="{3A6F6762-C335-4C9A-9713-8263227DF7E6}" destId="{F7CEC769-292F-487E-9C28-FD67F2594B9E}" srcOrd="0" destOrd="0" presId="urn:microsoft.com/office/officeart/2005/8/layout/hList1"/>
    <dgm:cxn modelId="{F09D7ECB-52BB-4D02-B7C1-6244A784FD1D}" srcId="{9DEFAB95-5519-45A0-BD67-911512D1A988}" destId="{76E66854-E346-416E-9F21-D0E7B45C7D17}" srcOrd="2" destOrd="0" parTransId="{0B190D44-922A-4BD3-A63D-A86A118D2882}" sibTransId="{BBB36657-D7D9-4103-81CD-5A3996E19F0C}"/>
    <dgm:cxn modelId="{F7BE0ACC-29F9-4A33-B657-474B5CCBBFC8}" type="presOf" srcId="{9DEFAB95-5519-45A0-BD67-911512D1A988}" destId="{F2ABA5F3-1AC3-44E9-B28C-D5600C934B82}" srcOrd="0" destOrd="0" presId="urn:microsoft.com/office/officeart/2005/8/layout/hList1"/>
    <dgm:cxn modelId="{AC0D4FCD-41C4-4BB2-B342-EE96CB24F3E7}" srcId="{BA9D1612-237B-42C8-A4CA-0A36E89D3435}" destId="{C9F2F869-25BC-44BD-BA89-0459CB84D6B8}" srcOrd="0" destOrd="0" parTransId="{9DCEF89B-BF97-4D60-9668-ECC12AC6B9CF}" sibTransId="{6F5439E5-E71C-41CE-A288-D3836655ABC3}"/>
    <dgm:cxn modelId="{1596D0D1-E5D6-4AB2-B5D2-22AEC765AF1B}" type="presOf" srcId="{449BD9DE-A97E-4177-81DD-FDCE160FDA6B}" destId="{7A88DD76-CC4B-4D1B-8769-B21B3F74B4C6}" srcOrd="0" destOrd="1" presId="urn:microsoft.com/office/officeart/2005/8/layout/hList1"/>
    <dgm:cxn modelId="{579EB4D7-352D-4D87-B710-1770046128EC}" srcId="{34427B07-D552-4EC8-ABE4-4765DD43EE55}" destId="{449BD9DE-A97E-4177-81DD-FDCE160FDA6B}" srcOrd="1" destOrd="0" parTransId="{DDFF9235-77DD-4161-A61F-58D285522593}" sibTransId="{1D930CF4-0AE1-4E7F-A09C-B14E9A01E28B}"/>
    <dgm:cxn modelId="{7C8F59D8-735C-44DF-B528-0CA727806B26}" srcId="{9DEFAB95-5519-45A0-BD67-911512D1A988}" destId="{1334EAA5-F70C-4434-A9AA-1C5C6239B48B}" srcOrd="4" destOrd="0" parTransId="{77CE8BC8-4C7E-417A-9814-C1AAF7CEB8CF}" sibTransId="{80A5E7D7-6590-4E3A-BF4E-CDC0212FD344}"/>
    <dgm:cxn modelId="{3B45E4EE-B428-4FDE-B5DF-0C11474940A0}" srcId="{9DEFAB95-5519-45A0-BD67-911512D1A988}" destId="{3499F143-1C7E-4B97-9850-ACBC88C3B43D}" srcOrd="5" destOrd="0" parTransId="{9E7FA568-3DDC-4907-98DD-E7D7908B10C9}" sibTransId="{D9F1C9D0-FAF9-48BD-AEFC-BFFA4E6ABC8C}"/>
    <dgm:cxn modelId="{2FA2C5FD-B8FE-4356-8CDF-E605D655F5AC}" type="presOf" srcId="{89CE40E6-8CC3-4F37-858F-BAE941D05B21}" destId="{7A88DD76-CC4B-4D1B-8769-B21B3F74B4C6}" srcOrd="0" destOrd="2" presId="urn:microsoft.com/office/officeart/2005/8/layout/hList1"/>
    <dgm:cxn modelId="{D762C7B7-67AC-45E8-A51B-780C73CD0F51}" type="presParOf" srcId="{F2ABA5F3-1AC3-44E9-B28C-D5600C934B82}" destId="{C0A4CB99-7056-4C8E-A1FC-1436C0877CE5}" srcOrd="0" destOrd="0" presId="urn:microsoft.com/office/officeart/2005/8/layout/hList1"/>
    <dgm:cxn modelId="{9B846029-4B55-4DC4-B76B-D419FC6BF024}" type="presParOf" srcId="{C0A4CB99-7056-4C8E-A1FC-1436C0877CE5}" destId="{DE6319A6-01C6-40C2-9D80-A1A499D87FE3}" srcOrd="0" destOrd="0" presId="urn:microsoft.com/office/officeart/2005/8/layout/hList1"/>
    <dgm:cxn modelId="{42513EF9-25DB-4CEC-A7C7-4CCC03DAFECB}" type="presParOf" srcId="{C0A4CB99-7056-4C8E-A1FC-1436C0877CE5}" destId="{3575D272-2AC9-4B24-9DE2-18018390655F}" srcOrd="1" destOrd="0" presId="urn:microsoft.com/office/officeart/2005/8/layout/hList1"/>
    <dgm:cxn modelId="{07722D36-C85A-4CFA-95C8-BCAAA7970B8A}" type="presParOf" srcId="{F2ABA5F3-1AC3-44E9-B28C-D5600C934B82}" destId="{835D30F6-082A-4563-ACE4-F07940D8E5F9}" srcOrd="1" destOrd="0" presId="urn:microsoft.com/office/officeart/2005/8/layout/hList1"/>
    <dgm:cxn modelId="{385BE801-D138-46A4-83F2-5E2CD3D745F0}" type="presParOf" srcId="{F2ABA5F3-1AC3-44E9-B28C-D5600C934B82}" destId="{ED50AA0D-638C-48E5-9F9B-AC4D777B10B2}" srcOrd="2" destOrd="0" presId="urn:microsoft.com/office/officeart/2005/8/layout/hList1"/>
    <dgm:cxn modelId="{621D7E1F-CC42-4A9D-8BB4-98E5C959FC00}" type="presParOf" srcId="{ED50AA0D-638C-48E5-9F9B-AC4D777B10B2}" destId="{6300B527-B163-45E1-A886-546A00633F5F}" srcOrd="0" destOrd="0" presId="urn:microsoft.com/office/officeart/2005/8/layout/hList1"/>
    <dgm:cxn modelId="{172F07E5-D642-49B4-AF88-43B2579395C4}" type="presParOf" srcId="{ED50AA0D-638C-48E5-9F9B-AC4D777B10B2}" destId="{7A88DD76-CC4B-4D1B-8769-B21B3F74B4C6}" srcOrd="1" destOrd="0" presId="urn:microsoft.com/office/officeart/2005/8/layout/hList1"/>
    <dgm:cxn modelId="{8E7CE9CF-3C94-48EF-A09B-A6A35B364492}" type="presParOf" srcId="{F2ABA5F3-1AC3-44E9-B28C-D5600C934B82}" destId="{B0A19C8D-4271-4FFD-A2CF-E68DCC4FBA04}" srcOrd="3" destOrd="0" presId="urn:microsoft.com/office/officeart/2005/8/layout/hList1"/>
    <dgm:cxn modelId="{8D5B0F10-CE77-497C-96EA-33FD99F31FA7}" type="presParOf" srcId="{F2ABA5F3-1AC3-44E9-B28C-D5600C934B82}" destId="{075A5FC4-F470-4EBF-B19D-F8B3DC32D4E9}" srcOrd="4" destOrd="0" presId="urn:microsoft.com/office/officeart/2005/8/layout/hList1"/>
    <dgm:cxn modelId="{A2763A0E-05F5-4455-9010-03CFAC333A18}" type="presParOf" srcId="{075A5FC4-F470-4EBF-B19D-F8B3DC32D4E9}" destId="{5A1424F4-C02C-48B3-8AF5-0631571C3258}" srcOrd="0" destOrd="0" presId="urn:microsoft.com/office/officeart/2005/8/layout/hList1"/>
    <dgm:cxn modelId="{52692DA9-B1D7-4410-9553-3DBF19205658}" type="presParOf" srcId="{075A5FC4-F470-4EBF-B19D-F8B3DC32D4E9}" destId="{2A304B7B-FDA0-4667-9196-67F6371A4F6E}" srcOrd="1" destOrd="0" presId="urn:microsoft.com/office/officeart/2005/8/layout/hList1"/>
    <dgm:cxn modelId="{39DC7312-993E-4F8F-A055-B36E7D519C92}" type="presParOf" srcId="{F2ABA5F3-1AC3-44E9-B28C-D5600C934B82}" destId="{915AEC61-3D98-4DC2-B361-94247F7C53A1}" srcOrd="5" destOrd="0" presId="urn:microsoft.com/office/officeart/2005/8/layout/hList1"/>
    <dgm:cxn modelId="{753F9CB8-EF3C-4C0B-ADDC-754B7F253F91}" type="presParOf" srcId="{F2ABA5F3-1AC3-44E9-B28C-D5600C934B82}" destId="{63DD5427-8660-4AB0-89C4-22D96B7B69B0}" srcOrd="6" destOrd="0" presId="urn:microsoft.com/office/officeart/2005/8/layout/hList1"/>
    <dgm:cxn modelId="{3291CD1F-3D73-41D9-852A-A87641E1E8CA}" type="presParOf" srcId="{63DD5427-8660-4AB0-89C4-22D96B7B69B0}" destId="{F7CEC769-292F-487E-9C28-FD67F2594B9E}" srcOrd="0" destOrd="0" presId="urn:microsoft.com/office/officeart/2005/8/layout/hList1"/>
    <dgm:cxn modelId="{997E6768-AE02-4256-8EC4-254EFD722DC2}" type="presParOf" srcId="{63DD5427-8660-4AB0-89C4-22D96B7B69B0}" destId="{49BBD336-EEBE-4075-BE5B-5A1A876B0049}" srcOrd="1" destOrd="0" presId="urn:microsoft.com/office/officeart/2005/8/layout/hList1"/>
    <dgm:cxn modelId="{78F952DD-5349-4174-AD84-2A1669FA86C3}" type="presParOf" srcId="{F2ABA5F3-1AC3-44E9-B28C-D5600C934B82}" destId="{4F917250-E569-4170-842F-67E09A9330A3}" srcOrd="7" destOrd="0" presId="urn:microsoft.com/office/officeart/2005/8/layout/hList1"/>
    <dgm:cxn modelId="{8F4C1E43-446E-40A7-B5D3-D8B6788311B4}" type="presParOf" srcId="{F2ABA5F3-1AC3-44E9-B28C-D5600C934B82}" destId="{7545D7DD-68DE-432E-99E2-FEE6593B6C6B}" srcOrd="8" destOrd="0" presId="urn:microsoft.com/office/officeart/2005/8/layout/hList1"/>
    <dgm:cxn modelId="{9C50956D-B278-4DB5-AF33-32F9F7F26AA0}" type="presParOf" srcId="{7545D7DD-68DE-432E-99E2-FEE6593B6C6B}" destId="{7D7C21CB-0C05-42F6-A546-5DB86DB1B259}" srcOrd="0" destOrd="0" presId="urn:microsoft.com/office/officeart/2005/8/layout/hList1"/>
    <dgm:cxn modelId="{842CBF9F-2166-4137-9443-235771748BF7}" type="presParOf" srcId="{7545D7DD-68DE-432E-99E2-FEE6593B6C6B}" destId="{0C0F7127-9976-4560-AA64-DB57F7E74432}" srcOrd="1" destOrd="0" presId="urn:microsoft.com/office/officeart/2005/8/layout/hList1"/>
    <dgm:cxn modelId="{5855D3CB-0CBA-4FE1-BE30-72D286D95B17}" type="presParOf" srcId="{F2ABA5F3-1AC3-44E9-B28C-D5600C934B82}" destId="{8966F3D2-016D-450A-8CA1-0940FBB3A62D}" srcOrd="9" destOrd="0" presId="urn:microsoft.com/office/officeart/2005/8/layout/hList1"/>
    <dgm:cxn modelId="{AF0582FC-30FF-43A5-B930-5A6706750E99}" type="presParOf" srcId="{F2ABA5F3-1AC3-44E9-B28C-D5600C934B82}" destId="{40BE8E08-24CD-44C4-A11E-7711FF6F92D6}" srcOrd="10" destOrd="0" presId="urn:microsoft.com/office/officeart/2005/8/layout/hList1"/>
    <dgm:cxn modelId="{FD5077EE-7EE1-468D-84E8-923AFBF3CA5F}" type="presParOf" srcId="{40BE8E08-24CD-44C4-A11E-7711FF6F92D6}" destId="{F8585F6E-A214-4927-A134-FCAE3B8944A9}" srcOrd="0" destOrd="0" presId="urn:microsoft.com/office/officeart/2005/8/layout/hList1"/>
    <dgm:cxn modelId="{9C58463A-C0D8-4837-8F9C-07D1D76945A7}" type="presParOf" srcId="{40BE8E08-24CD-44C4-A11E-7711FF6F92D6}" destId="{2713476A-1CEA-4EC5-B197-95E83E7A1C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EFAB95-5519-45A0-BD67-911512D1A98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vi-VN"/>
        </a:p>
      </dgm:t>
    </dgm:pt>
    <dgm:pt modelId="{F61E0D21-73A2-458D-91E3-5ED94B92F086}">
      <dgm:prSet/>
      <dgm:spPr/>
      <dgm:t>
        <a:bodyPr/>
        <a:lstStyle/>
        <a:p>
          <a:r>
            <a:rPr lang="en-US">
              <a:latin typeface="Times New Roman" panose="02020603050405020304" pitchFamily="18" charset="0"/>
              <a:cs typeface="Times New Roman" panose="02020603050405020304" pitchFamily="18" charset="0"/>
            </a:rPr>
            <a:t>1. Cung cấp thông tin qua website: </a:t>
          </a:r>
          <a:r>
            <a:rPr lang="en-US">
              <a:latin typeface="Times New Roman" panose="02020603050405020304" pitchFamily="18" charset="0"/>
              <a:cs typeface="Times New Roman" panose="02020603050405020304" pitchFamily="18" charset="0"/>
              <a:hlinkClick xmlns:r="http://schemas.openxmlformats.org/officeDocument/2006/relationships" r:id="rId1"/>
            </a:rPr>
            <a:t>http://ire.customs.gov.cn/</a:t>
          </a:r>
          <a:r>
            <a:rPr lang="en-US">
              <a:latin typeface="Times New Roman" panose="02020603050405020304" pitchFamily="18" charset="0"/>
              <a:cs typeface="Times New Roman" panose="02020603050405020304" pitchFamily="18" charset="0"/>
            </a:rPr>
            <a:t> </a:t>
          </a:r>
          <a:endParaRPr lang="vi-VN">
            <a:latin typeface="Times New Roman" panose="02020603050405020304" pitchFamily="18" charset="0"/>
            <a:cs typeface="Times New Roman" panose="02020603050405020304" pitchFamily="18" charset="0"/>
          </a:endParaRPr>
        </a:p>
      </dgm:t>
    </dgm:pt>
    <dgm:pt modelId="{3AE782F2-CF9E-4B14-9516-3B81AF725D26}" type="parTrans" cxnId="{7E3AFFAB-4C0B-4AE4-91CB-A5BBA49C1185}">
      <dgm:prSet/>
      <dgm:spPr/>
      <dgm:t>
        <a:bodyPr/>
        <a:lstStyle/>
        <a:p>
          <a:endParaRPr lang="en-US">
            <a:latin typeface="Times New Roman" panose="02020603050405020304" pitchFamily="18" charset="0"/>
            <a:cs typeface="Times New Roman" panose="02020603050405020304" pitchFamily="18" charset="0"/>
          </a:endParaRPr>
        </a:p>
      </dgm:t>
    </dgm:pt>
    <dgm:pt modelId="{C5F87CF3-420A-496D-9442-6215711C0528}" type="sibTrans" cxnId="{7E3AFFAB-4C0B-4AE4-91CB-A5BBA49C1185}">
      <dgm:prSet/>
      <dgm:spPr/>
      <dgm:t>
        <a:bodyPr/>
        <a:lstStyle/>
        <a:p>
          <a:endParaRPr lang="en-US">
            <a:latin typeface="Times New Roman" panose="02020603050405020304" pitchFamily="18" charset="0"/>
            <a:cs typeface="Times New Roman" panose="02020603050405020304" pitchFamily="18" charset="0"/>
          </a:endParaRPr>
        </a:p>
      </dgm:t>
    </dgm:pt>
    <dgm:pt modelId="{35720962-6C7A-4587-A389-E65E3889FF4B}">
      <dgm:prSet/>
      <dgm:spPr/>
      <dgm:t>
        <a:bodyPr/>
        <a:lstStyle/>
        <a:p>
          <a:r>
            <a:rPr lang="en-US">
              <a:latin typeface="Times New Roman" panose="02020603050405020304" pitchFamily="18" charset="0"/>
              <a:cs typeface="Times New Roman" panose="02020603050405020304" pitchFamily="18" charset="0"/>
            </a:rPr>
            <a:t>Hệ thống quản lý hồ sơ đăng ký</a:t>
          </a:r>
          <a:endParaRPr lang="vi-VN">
            <a:latin typeface="Times New Roman" panose="02020603050405020304" pitchFamily="18" charset="0"/>
            <a:cs typeface="Times New Roman" panose="02020603050405020304" pitchFamily="18" charset="0"/>
          </a:endParaRPr>
        </a:p>
      </dgm:t>
    </dgm:pt>
    <dgm:pt modelId="{85C52574-BBE6-44BE-A916-A52E85C6341B}" type="parTrans" cxnId="{BF7228AF-9F1E-4F52-AC87-DDE5B9859F1B}">
      <dgm:prSet/>
      <dgm:spPr/>
      <dgm:t>
        <a:bodyPr/>
        <a:lstStyle/>
        <a:p>
          <a:endParaRPr lang="en-US">
            <a:latin typeface="Times New Roman" panose="02020603050405020304" pitchFamily="18" charset="0"/>
            <a:cs typeface="Times New Roman" panose="02020603050405020304" pitchFamily="18" charset="0"/>
          </a:endParaRPr>
        </a:p>
      </dgm:t>
    </dgm:pt>
    <dgm:pt modelId="{9AE1910E-B479-44D0-B359-1A2AA07219E6}" type="sibTrans" cxnId="{BF7228AF-9F1E-4F52-AC87-DDE5B9859F1B}">
      <dgm:prSet/>
      <dgm:spPr/>
      <dgm:t>
        <a:bodyPr/>
        <a:lstStyle/>
        <a:p>
          <a:endParaRPr lang="en-US">
            <a:latin typeface="Times New Roman" panose="02020603050405020304" pitchFamily="18" charset="0"/>
            <a:cs typeface="Times New Roman" panose="02020603050405020304" pitchFamily="18" charset="0"/>
          </a:endParaRPr>
        </a:p>
      </dgm:t>
    </dgm:pt>
    <dgm:pt modelId="{9D4A8E90-1E90-4149-92FB-87A353D17800}">
      <dgm:prSet/>
      <dgm:spPr/>
      <dgm:t>
        <a:bodyPr/>
        <a:lstStyle/>
        <a:p>
          <a:r>
            <a:rPr lang="en-US">
              <a:latin typeface="Times New Roman" panose="02020603050405020304" pitchFamily="18" charset="0"/>
              <a:cs typeface="Times New Roman" panose="02020603050405020304" pitchFamily="18" charset="0"/>
            </a:rPr>
            <a:t>2. Hệ thống cấp số series</a:t>
          </a:r>
          <a:endParaRPr lang="vi-VN">
            <a:latin typeface="Times New Roman" panose="02020603050405020304" pitchFamily="18" charset="0"/>
            <a:cs typeface="Times New Roman" panose="02020603050405020304" pitchFamily="18" charset="0"/>
          </a:endParaRPr>
        </a:p>
      </dgm:t>
    </dgm:pt>
    <dgm:pt modelId="{56825826-8355-4EB4-B6C8-CFB9B0299331}" type="parTrans" cxnId="{214907C7-E924-4112-85FC-F13D281F432D}">
      <dgm:prSet/>
      <dgm:spPr/>
      <dgm:t>
        <a:bodyPr/>
        <a:lstStyle/>
        <a:p>
          <a:endParaRPr lang="en-US">
            <a:latin typeface="Times New Roman" panose="02020603050405020304" pitchFamily="18" charset="0"/>
            <a:cs typeface="Times New Roman" panose="02020603050405020304" pitchFamily="18" charset="0"/>
          </a:endParaRPr>
        </a:p>
      </dgm:t>
    </dgm:pt>
    <dgm:pt modelId="{1234F3C9-D60C-4964-92AF-F43BC352089B}" type="sibTrans" cxnId="{214907C7-E924-4112-85FC-F13D281F432D}">
      <dgm:prSet/>
      <dgm:spPr/>
      <dgm:t>
        <a:bodyPr/>
        <a:lstStyle/>
        <a:p>
          <a:endParaRPr lang="en-US">
            <a:latin typeface="Times New Roman" panose="02020603050405020304" pitchFamily="18" charset="0"/>
            <a:cs typeface="Times New Roman" panose="02020603050405020304" pitchFamily="18" charset="0"/>
          </a:endParaRPr>
        </a:p>
      </dgm:t>
    </dgm:pt>
    <dgm:pt modelId="{B7C69ACC-9A38-4B3D-8579-9C48ADCA33A8}">
      <dgm:prSet/>
      <dgm:spPr/>
      <dgm:t>
        <a:bodyPr/>
        <a:lstStyle/>
        <a:p>
          <a:r>
            <a:rPr lang="en-US">
              <a:latin typeface="Times New Roman" panose="02020603050405020304" pitchFamily="18" charset="0"/>
              <a:cs typeface="Times New Roman" panose="02020603050405020304" pitchFamily="18" charset="0"/>
            </a:rPr>
            <a:t>Số series dung để kiểm tra quy trình nộp hồ sơ đăng ký và sửa đổi thông tin của hồ sơ</a:t>
          </a:r>
          <a:endParaRPr lang="vi-VN">
            <a:latin typeface="Times New Roman" panose="02020603050405020304" pitchFamily="18" charset="0"/>
            <a:cs typeface="Times New Roman" panose="02020603050405020304" pitchFamily="18" charset="0"/>
          </a:endParaRPr>
        </a:p>
      </dgm:t>
    </dgm:pt>
    <dgm:pt modelId="{925711C5-07F6-4641-809B-9231BA2D86D0}" type="parTrans" cxnId="{809E6604-70FE-47A7-BDDB-2DADE76E78D0}">
      <dgm:prSet/>
      <dgm:spPr/>
      <dgm:t>
        <a:bodyPr/>
        <a:lstStyle/>
        <a:p>
          <a:endParaRPr lang="en-US">
            <a:latin typeface="Times New Roman" panose="02020603050405020304" pitchFamily="18" charset="0"/>
            <a:cs typeface="Times New Roman" panose="02020603050405020304" pitchFamily="18" charset="0"/>
          </a:endParaRPr>
        </a:p>
      </dgm:t>
    </dgm:pt>
    <dgm:pt modelId="{3A6CE503-A864-4F0B-8450-22CF840BE258}" type="sibTrans" cxnId="{809E6604-70FE-47A7-BDDB-2DADE76E78D0}">
      <dgm:prSet/>
      <dgm:spPr/>
      <dgm:t>
        <a:bodyPr/>
        <a:lstStyle/>
        <a:p>
          <a:endParaRPr lang="en-US">
            <a:latin typeface="Times New Roman" panose="02020603050405020304" pitchFamily="18" charset="0"/>
            <a:cs typeface="Times New Roman" panose="02020603050405020304" pitchFamily="18" charset="0"/>
          </a:endParaRPr>
        </a:p>
      </dgm:t>
    </dgm:pt>
    <dgm:pt modelId="{29D5653E-8277-457C-A68B-0A5D103DD1F9}">
      <dgm:prSet/>
      <dgm:spPr/>
      <dgm:t>
        <a:bodyPr/>
        <a:lstStyle/>
        <a:p>
          <a:r>
            <a:rPr lang="en-US">
              <a:latin typeface="Times New Roman" panose="02020603050405020304" pitchFamily="18" charset="0"/>
              <a:cs typeface="Times New Roman" panose="02020603050405020304" pitchFamily="18" charset="0"/>
            </a:rPr>
            <a:t>3. Tổng cục Hải quan Trung Quốc lưu hồ sơ và công bố công khai</a:t>
          </a:r>
          <a:endParaRPr lang="vi-VN">
            <a:latin typeface="Times New Roman" panose="02020603050405020304" pitchFamily="18" charset="0"/>
            <a:cs typeface="Times New Roman" panose="02020603050405020304" pitchFamily="18" charset="0"/>
          </a:endParaRPr>
        </a:p>
      </dgm:t>
    </dgm:pt>
    <dgm:pt modelId="{37E23002-560A-4D5C-8D3B-29B75AA75A04}" type="parTrans" cxnId="{7BB5A19F-F2A3-4F8D-A43A-769DE78898A6}">
      <dgm:prSet/>
      <dgm:spPr/>
      <dgm:t>
        <a:bodyPr/>
        <a:lstStyle/>
        <a:p>
          <a:endParaRPr lang="en-US">
            <a:latin typeface="Times New Roman" panose="02020603050405020304" pitchFamily="18" charset="0"/>
            <a:cs typeface="Times New Roman" panose="02020603050405020304" pitchFamily="18" charset="0"/>
          </a:endParaRPr>
        </a:p>
      </dgm:t>
    </dgm:pt>
    <dgm:pt modelId="{4E15714D-384C-426E-B4E8-0B924397A4D1}" type="sibTrans" cxnId="{7BB5A19F-F2A3-4F8D-A43A-769DE78898A6}">
      <dgm:prSet/>
      <dgm:spPr/>
      <dgm:t>
        <a:bodyPr/>
        <a:lstStyle/>
        <a:p>
          <a:endParaRPr lang="en-US">
            <a:latin typeface="Times New Roman" panose="02020603050405020304" pitchFamily="18" charset="0"/>
            <a:cs typeface="Times New Roman" panose="02020603050405020304" pitchFamily="18" charset="0"/>
          </a:endParaRPr>
        </a:p>
      </dgm:t>
    </dgm:pt>
    <dgm:pt modelId="{CB71B58C-165C-4AD9-9976-C2F53FBAD07D}">
      <dgm:prSet/>
      <dgm:spPr/>
      <dgm:t>
        <a:bodyPr/>
        <a:lstStyle/>
        <a:p>
          <a:r>
            <a:rPr lang="en-US">
              <a:latin typeface="Times New Roman" panose="02020603050405020304" pitchFamily="18" charset="0"/>
              <a:cs typeface="Times New Roman" panose="02020603050405020304" pitchFamily="18" charset="0"/>
            </a:rPr>
            <a:t>Thông tin được công bố bao gồm hoạt động kinh doanh, tên doanh nghiệp thương mại hoặc đại lý xuất khẩu…</a:t>
          </a:r>
          <a:endParaRPr lang="vi-VN">
            <a:latin typeface="Times New Roman" panose="02020603050405020304" pitchFamily="18" charset="0"/>
            <a:cs typeface="Times New Roman" panose="02020603050405020304" pitchFamily="18" charset="0"/>
          </a:endParaRPr>
        </a:p>
      </dgm:t>
    </dgm:pt>
    <dgm:pt modelId="{6288E9B1-D07D-47C9-81B7-C9737BC80D4F}" type="parTrans" cxnId="{E89041B8-C12F-4FCE-B234-C2AF17A2F1E7}">
      <dgm:prSet/>
      <dgm:spPr/>
      <dgm:t>
        <a:bodyPr/>
        <a:lstStyle/>
        <a:p>
          <a:endParaRPr lang="en-US">
            <a:latin typeface="Times New Roman" panose="02020603050405020304" pitchFamily="18" charset="0"/>
            <a:cs typeface="Times New Roman" panose="02020603050405020304" pitchFamily="18" charset="0"/>
          </a:endParaRPr>
        </a:p>
      </dgm:t>
    </dgm:pt>
    <dgm:pt modelId="{BC0667ED-5C2B-48AA-A297-84D0FF4423A9}" type="sibTrans" cxnId="{E89041B8-C12F-4FCE-B234-C2AF17A2F1E7}">
      <dgm:prSet/>
      <dgm:spPr/>
      <dgm:t>
        <a:bodyPr/>
        <a:lstStyle/>
        <a:p>
          <a:endParaRPr lang="en-US">
            <a:latin typeface="Times New Roman" panose="02020603050405020304" pitchFamily="18" charset="0"/>
            <a:cs typeface="Times New Roman" panose="02020603050405020304" pitchFamily="18" charset="0"/>
          </a:endParaRPr>
        </a:p>
      </dgm:t>
    </dgm:pt>
    <dgm:pt modelId="{F2ABA5F3-1AC3-44E9-B28C-D5600C934B82}" type="pres">
      <dgm:prSet presAssocID="{9DEFAB95-5519-45A0-BD67-911512D1A988}" presName="Name0" presStyleCnt="0">
        <dgm:presLayoutVars>
          <dgm:dir/>
          <dgm:animLvl val="lvl"/>
          <dgm:resizeHandles val="exact"/>
        </dgm:presLayoutVars>
      </dgm:prSet>
      <dgm:spPr/>
    </dgm:pt>
    <dgm:pt modelId="{38C853A0-3187-405F-B265-D37449E4603B}" type="pres">
      <dgm:prSet presAssocID="{F61E0D21-73A2-458D-91E3-5ED94B92F086}" presName="composite" presStyleCnt="0"/>
      <dgm:spPr/>
    </dgm:pt>
    <dgm:pt modelId="{2DE02DD5-40FA-4B76-BA49-85E5BC80C9F7}" type="pres">
      <dgm:prSet presAssocID="{F61E0D21-73A2-458D-91E3-5ED94B92F086}" presName="parTx" presStyleLbl="alignNode1" presStyleIdx="0" presStyleCnt="3">
        <dgm:presLayoutVars>
          <dgm:chMax val="0"/>
          <dgm:chPref val="0"/>
          <dgm:bulletEnabled val="1"/>
        </dgm:presLayoutVars>
      </dgm:prSet>
      <dgm:spPr/>
    </dgm:pt>
    <dgm:pt modelId="{100D2C39-F0D4-4EF4-A839-449BE4463891}" type="pres">
      <dgm:prSet presAssocID="{F61E0D21-73A2-458D-91E3-5ED94B92F086}" presName="desTx" presStyleLbl="alignAccFollowNode1" presStyleIdx="0" presStyleCnt="3">
        <dgm:presLayoutVars>
          <dgm:bulletEnabled val="1"/>
        </dgm:presLayoutVars>
      </dgm:prSet>
      <dgm:spPr/>
    </dgm:pt>
    <dgm:pt modelId="{A83DFB09-CDF5-493E-9011-BD63082E2EEE}" type="pres">
      <dgm:prSet presAssocID="{C5F87CF3-420A-496D-9442-6215711C0528}" presName="space" presStyleCnt="0"/>
      <dgm:spPr/>
    </dgm:pt>
    <dgm:pt modelId="{4AFC1FBA-B82D-4F6D-B1B7-9405508DCC00}" type="pres">
      <dgm:prSet presAssocID="{9D4A8E90-1E90-4149-92FB-87A353D17800}" presName="composite" presStyleCnt="0"/>
      <dgm:spPr/>
    </dgm:pt>
    <dgm:pt modelId="{089FE3F7-D0E2-434A-8BEF-DDE83C2082BC}" type="pres">
      <dgm:prSet presAssocID="{9D4A8E90-1E90-4149-92FB-87A353D17800}" presName="parTx" presStyleLbl="alignNode1" presStyleIdx="1" presStyleCnt="3">
        <dgm:presLayoutVars>
          <dgm:chMax val="0"/>
          <dgm:chPref val="0"/>
          <dgm:bulletEnabled val="1"/>
        </dgm:presLayoutVars>
      </dgm:prSet>
      <dgm:spPr/>
    </dgm:pt>
    <dgm:pt modelId="{C4E87551-7382-4DDC-97AA-A857B4924DBA}" type="pres">
      <dgm:prSet presAssocID="{9D4A8E90-1E90-4149-92FB-87A353D17800}" presName="desTx" presStyleLbl="alignAccFollowNode1" presStyleIdx="1" presStyleCnt="3">
        <dgm:presLayoutVars>
          <dgm:bulletEnabled val="1"/>
        </dgm:presLayoutVars>
      </dgm:prSet>
      <dgm:spPr/>
    </dgm:pt>
    <dgm:pt modelId="{5BA91DC7-3DD6-4029-B9C8-2884E4690F21}" type="pres">
      <dgm:prSet presAssocID="{1234F3C9-D60C-4964-92AF-F43BC352089B}" presName="space" presStyleCnt="0"/>
      <dgm:spPr/>
    </dgm:pt>
    <dgm:pt modelId="{25520F95-19DA-482E-83F6-A713AFD5C00F}" type="pres">
      <dgm:prSet presAssocID="{29D5653E-8277-457C-A68B-0A5D103DD1F9}" presName="composite" presStyleCnt="0"/>
      <dgm:spPr/>
    </dgm:pt>
    <dgm:pt modelId="{245F541D-1ADC-4DF2-A1E9-3501B25F5C5B}" type="pres">
      <dgm:prSet presAssocID="{29D5653E-8277-457C-A68B-0A5D103DD1F9}" presName="parTx" presStyleLbl="alignNode1" presStyleIdx="2" presStyleCnt="3">
        <dgm:presLayoutVars>
          <dgm:chMax val="0"/>
          <dgm:chPref val="0"/>
          <dgm:bulletEnabled val="1"/>
        </dgm:presLayoutVars>
      </dgm:prSet>
      <dgm:spPr/>
    </dgm:pt>
    <dgm:pt modelId="{5B4FF3AD-77D1-4FB0-B4E9-AFB5352B50E7}" type="pres">
      <dgm:prSet presAssocID="{29D5653E-8277-457C-A68B-0A5D103DD1F9}" presName="desTx" presStyleLbl="alignAccFollowNode1" presStyleIdx="2" presStyleCnt="3">
        <dgm:presLayoutVars>
          <dgm:bulletEnabled val="1"/>
        </dgm:presLayoutVars>
      </dgm:prSet>
      <dgm:spPr/>
    </dgm:pt>
  </dgm:ptLst>
  <dgm:cxnLst>
    <dgm:cxn modelId="{809E6604-70FE-47A7-BDDB-2DADE76E78D0}" srcId="{9D4A8E90-1E90-4149-92FB-87A353D17800}" destId="{B7C69ACC-9A38-4B3D-8579-9C48ADCA33A8}" srcOrd="0" destOrd="0" parTransId="{925711C5-07F6-4641-809B-9231BA2D86D0}" sibTransId="{3A6CE503-A864-4F0B-8450-22CF840BE258}"/>
    <dgm:cxn modelId="{FA833B05-AC25-4649-821C-4F8F9987FB1A}" type="presOf" srcId="{F61E0D21-73A2-458D-91E3-5ED94B92F086}" destId="{2DE02DD5-40FA-4B76-BA49-85E5BC80C9F7}" srcOrd="0" destOrd="0" presId="urn:microsoft.com/office/officeart/2005/8/layout/hList1"/>
    <dgm:cxn modelId="{51D8CA12-D63E-403D-BA83-752D175302BE}" type="presOf" srcId="{35720962-6C7A-4587-A389-E65E3889FF4B}" destId="{100D2C39-F0D4-4EF4-A839-449BE4463891}" srcOrd="0" destOrd="0" presId="urn:microsoft.com/office/officeart/2005/8/layout/hList1"/>
    <dgm:cxn modelId="{C5EB841B-2E9A-48CF-99FA-6B561E3815FD}" type="presOf" srcId="{29D5653E-8277-457C-A68B-0A5D103DD1F9}" destId="{245F541D-1ADC-4DF2-A1E9-3501B25F5C5B}" srcOrd="0" destOrd="0" presId="urn:microsoft.com/office/officeart/2005/8/layout/hList1"/>
    <dgm:cxn modelId="{BC051722-37C9-4A13-B3ED-AFB45A1A055D}" type="presOf" srcId="{CB71B58C-165C-4AD9-9976-C2F53FBAD07D}" destId="{5B4FF3AD-77D1-4FB0-B4E9-AFB5352B50E7}" srcOrd="0" destOrd="0" presId="urn:microsoft.com/office/officeart/2005/8/layout/hList1"/>
    <dgm:cxn modelId="{62C74775-EB15-428B-B1E3-337523131A0F}" type="presOf" srcId="{B7C69ACC-9A38-4B3D-8579-9C48ADCA33A8}" destId="{C4E87551-7382-4DDC-97AA-A857B4924DBA}" srcOrd="0" destOrd="0" presId="urn:microsoft.com/office/officeart/2005/8/layout/hList1"/>
    <dgm:cxn modelId="{7BB5A19F-F2A3-4F8D-A43A-769DE78898A6}" srcId="{9DEFAB95-5519-45A0-BD67-911512D1A988}" destId="{29D5653E-8277-457C-A68B-0A5D103DD1F9}" srcOrd="2" destOrd="0" parTransId="{37E23002-560A-4D5C-8D3B-29B75AA75A04}" sibTransId="{4E15714D-384C-426E-B4E8-0B924397A4D1}"/>
    <dgm:cxn modelId="{7E3AFFAB-4C0B-4AE4-91CB-A5BBA49C1185}" srcId="{9DEFAB95-5519-45A0-BD67-911512D1A988}" destId="{F61E0D21-73A2-458D-91E3-5ED94B92F086}" srcOrd="0" destOrd="0" parTransId="{3AE782F2-CF9E-4B14-9516-3B81AF725D26}" sibTransId="{C5F87CF3-420A-496D-9442-6215711C0528}"/>
    <dgm:cxn modelId="{BF7228AF-9F1E-4F52-AC87-DDE5B9859F1B}" srcId="{F61E0D21-73A2-458D-91E3-5ED94B92F086}" destId="{35720962-6C7A-4587-A389-E65E3889FF4B}" srcOrd="0" destOrd="0" parTransId="{85C52574-BBE6-44BE-A916-A52E85C6341B}" sibTransId="{9AE1910E-B479-44D0-B359-1A2AA07219E6}"/>
    <dgm:cxn modelId="{E89041B8-C12F-4FCE-B234-C2AF17A2F1E7}" srcId="{29D5653E-8277-457C-A68B-0A5D103DD1F9}" destId="{CB71B58C-165C-4AD9-9976-C2F53FBAD07D}" srcOrd="0" destOrd="0" parTransId="{6288E9B1-D07D-47C9-81B7-C9737BC80D4F}" sibTransId="{BC0667ED-5C2B-48AA-A297-84D0FF4423A9}"/>
    <dgm:cxn modelId="{214907C7-E924-4112-85FC-F13D281F432D}" srcId="{9DEFAB95-5519-45A0-BD67-911512D1A988}" destId="{9D4A8E90-1E90-4149-92FB-87A353D17800}" srcOrd="1" destOrd="0" parTransId="{56825826-8355-4EB4-B6C8-CFB9B0299331}" sibTransId="{1234F3C9-D60C-4964-92AF-F43BC352089B}"/>
    <dgm:cxn modelId="{F7BE0ACC-29F9-4A33-B657-474B5CCBBFC8}" type="presOf" srcId="{9DEFAB95-5519-45A0-BD67-911512D1A988}" destId="{F2ABA5F3-1AC3-44E9-B28C-D5600C934B82}" srcOrd="0" destOrd="0" presId="urn:microsoft.com/office/officeart/2005/8/layout/hList1"/>
    <dgm:cxn modelId="{C7D340D7-433C-4550-91CB-F0F177DF5A12}" type="presOf" srcId="{9D4A8E90-1E90-4149-92FB-87A353D17800}" destId="{089FE3F7-D0E2-434A-8BEF-DDE83C2082BC}" srcOrd="0" destOrd="0" presId="urn:microsoft.com/office/officeart/2005/8/layout/hList1"/>
    <dgm:cxn modelId="{BE6445F1-5F83-46BF-AF74-A8AF59216902}" type="presParOf" srcId="{F2ABA5F3-1AC3-44E9-B28C-D5600C934B82}" destId="{38C853A0-3187-405F-B265-D37449E4603B}" srcOrd="0" destOrd="0" presId="urn:microsoft.com/office/officeart/2005/8/layout/hList1"/>
    <dgm:cxn modelId="{6801CDDB-6951-4A13-AAA1-156714D57D75}" type="presParOf" srcId="{38C853A0-3187-405F-B265-D37449E4603B}" destId="{2DE02DD5-40FA-4B76-BA49-85E5BC80C9F7}" srcOrd="0" destOrd="0" presId="urn:microsoft.com/office/officeart/2005/8/layout/hList1"/>
    <dgm:cxn modelId="{EEF558DE-503B-41A5-BFC1-27CE2A9E4EC7}" type="presParOf" srcId="{38C853A0-3187-405F-B265-D37449E4603B}" destId="{100D2C39-F0D4-4EF4-A839-449BE4463891}" srcOrd="1" destOrd="0" presId="urn:microsoft.com/office/officeart/2005/8/layout/hList1"/>
    <dgm:cxn modelId="{6FD37326-2250-4C55-A4AF-D68F28DCE311}" type="presParOf" srcId="{F2ABA5F3-1AC3-44E9-B28C-D5600C934B82}" destId="{A83DFB09-CDF5-493E-9011-BD63082E2EEE}" srcOrd="1" destOrd="0" presId="urn:microsoft.com/office/officeart/2005/8/layout/hList1"/>
    <dgm:cxn modelId="{507285DD-9478-47B9-82D5-747CEE621E6F}" type="presParOf" srcId="{F2ABA5F3-1AC3-44E9-B28C-D5600C934B82}" destId="{4AFC1FBA-B82D-4F6D-B1B7-9405508DCC00}" srcOrd="2" destOrd="0" presId="urn:microsoft.com/office/officeart/2005/8/layout/hList1"/>
    <dgm:cxn modelId="{35352929-0AC2-4384-90F9-1A2A2480E22A}" type="presParOf" srcId="{4AFC1FBA-B82D-4F6D-B1B7-9405508DCC00}" destId="{089FE3F7-D0E2-434A-8BEF-DDE83C2082BC}" srcOrd="0" destOrd="0" presId="urn:microsoft.com/office/officeart/2005/8/layout/hList1"/>
    <dgm:cxn modelId="{96CAE352-6D2A-4D8A-87C3-67C0D6900849}" type="presParOf" srcId="{4AFC1FBA-B82D-4F6D-B1B7-9405508DCC00}" destId="{C4E87551-7382-4DDC-97AA-A857B4924DBA}" srcOrd="1" destOrd="0" presId="urn:microsoft.com/office/officeart/2005/8/layout/hList1"/>
    <dgm:cxn modelId="{C88025B8-4DCC-492D-AB70-2B34AC4E8E7E}" type="presParOf" srcId="{F2ABA5F3-1AC3-44E9-B28C-D5600C934B82}" destId="{5BA91DC7-3DD6-4029-B9C8-2884E4690F21}" srcOrd="3" destOrd="0" presId="urn:microsoft.com/office/officeart/2005/8/layout/hList1"/>
    <dgm:cxn modelId="{FE922D71-1A6C-4CB9-8D80-F7E2082AED56}" type="presParOf" srcId="{F2ABA5F3-1AC3-44E9-B28C-D5600C934B82}" destId="{25520F95-19DA-482E-83F6-A713AFD5C00F}" srcOrd="4" destOrd="0" presId="urn:microsoft.com/office/officeart/2005/8/layout/hList1"/>
    <dgm:cxn modelId="{9051DCAD-2D16-43C3-973E-719A8303D44A}" type="presParOf" srcId="{25520F95-19DA-482E-83F6-A713AFD5C00F}" destId="{245F541D-1ADC-4DF2-A1E9-3501B25F5C5B}" srcOrd="0" destOrd="0" presId="urn:microsoft.com/office/officeart/2005/8/layout/hList1"/>
    <dgm:cxn modelId="{85EB3D7B-411A-414F-A9FC-2414815011B1}" type="presParOf" srcId="{25520F95-19DA-482E-83F6-A713AFD5C00F}" destId="{5B4FF3AD-77D1-4FB0-B4E9-AFB5352B50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EFAB95-5519-45A0-BD67-911512D1A98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vi-VN"/>
        </a:p>
      </dgm:t>
    </dgm:pt>
    <dgm:pt modelId="{F61E0D21-73A2-458D-91E3-5ED94B92F086}">
      <dgm:prSet/>
      <dgm:spPr/>
      <dgm:t>
        <a:bodyPr/>
        <a:lstStyle/>
        <a:p>
          <a:r>
            <a:rPr lang="en-US">
              <a:latin typeface="Times New Roman" panose="02020603050405020304" pitchFamily="18" charset="0"/>
              <a:cs typeface="Times New Roman" panose="02020603050405020304" pitchFamily="18" charset="0"/>
            </a:rPr>
            <a:t>1. Hiệu quả kinh tế</a:t>
          </a:r>
          <a:endParaRPr lang="vi-VN">
            <a:latin typeface="Times New Roman" panose="02020603050405020304" pitchFamily="18" charset="0"/>
            <a:cs typeface="Times New Roman" panose="02020603050405020304" pitchFamily="18" charset="0"/>
          </a:endParaRPr>
        </a:p>
      </dgm:t>
    </dgm:pt>
    <dgm:pt modelId="{3AE782F2-CF9E-4B14-9516-3B81AF725D26}" type="parTrans" cxnId="{7E3AFFAB-4C0B-4AE4-91CB-A5BBA49C1185}">
      <dgm:prSet/>
      <dgm:spPr/>
      <dgm:t>
        <a:bodyPr/>
        <a:lstStyle/>
        <a:p>
          <a:endParaRPr lang="en-US">
            <a:latin typeface="Times New Roman" panose="02020603050405020304" pitchFamily="18" charset="0"/>
            <a:cs typeface="Times New Roman" panose="02020603050405020304" pitchFamily="18" charset="0"/>
          </a:endParaRPr>
        </a:p>
      </dgm:t>
    </dgm:pt>
    <dgm:pt modelId="{C5F87CF3-420A-496D-9442-6215711C0528}" type="sibTrans" cxnId="{7E3AFFAB-4C0B-4AE4-91CB-A5BBA49C1185}">
      <dgm:prSet/>
      <dgm:spPr/>
      <dgm:t>
        <a:bodyPr/>
        <a:lstStyle/>
        <a:p>
          <a:endParaRPr lang="en-US">
            <a:latin typeface="Times New Roman" panose="02020603050405020304" pitchFamily="18" charset="0"/>
            <a:cs typeface="Times New Roman" panose="02020603050405020304" pitchFamily="18" charset="0"/>
          </a:endParaRPr>
        </a:p>
      </dgm:t>
    </dgm:pt>
    <dgm:pt modelId="{35720962-6C7A-4587-A389-E65E3889FF4B}">
      <dgm:prSet/>
      <dgm:spPr/>
      <dgm:t>
        <a:bodyPr/>
        <a:lstStyle/>
        <a:p>
          <a:r>
            <a:rPr lang="en-US">
              <a:latin typeface="Times New Roman" panose="02020603050405020304" pitchFamily="18" charset="0"/>
              <a:cs typeface="Times New Roman" panose="02020603050405020304" pitchFamily="18" charset="0"/>
            </a:rPr>
            <a:t>Chi phí cạnh tranh</a:t>
          </a:r>
          <a:endParaRPr lang="vi-VN">
            <a:latin typeface="Times New Roman" panose="02020603050405020304" pitchFamily="18" charset="0"/>
            <a:cs typeface="Times New Roman" panose="02020603050405020304" pitchFamily="18" charset="0"/>
          </a:endParaRPr>
        </a:p>
      </dgm:t>
    </dgm:pt>
    <dgm:pt modelId="{85C52574-BBE6-44BE-A916-A52E85C6341B}" type="parTrans" cxnId="{BF7228AF-9F1E-4F52-AC87-DDE5B9859F1B}">
      <dgm:prSet/>
      <dgm:spPr/>
      <dgm:t>
        <a:bodyPr/>
        <a:lstStyle/>
        <a:p>
          <a:endParaRPr lang="en-US">
            <a:latin typeface="Times New Roman" panose="02020603050405020304" pitchFamily="18" charset="0"/>
            <a:cs typeface="Times New Roman" panose="02020603050405020304" pitchFamily="18" charset="0"/>
          </a:endParaRPr>
        </a:p>
      </dgm:t>
    </dgm:pt>
    <dgm:pt modelId="{9AE1910E-B479-44D0-B359-1A2AA07219E6}" type="sibTrans" cxnId="{BF7228AF-9F1E-4F52-AC87-DDE5B9859F1B}">
      <dgm:prSet/>
      <dgm:spPr/>
      <dgm:t>
        <a:bodyPr/>
        <a:lstStyle/>
        <a:p>
          <a:endParaRPr lang="en-US">
            <a:latin typeface="Times New Roman" panose="02020603050405020304" pitchFamily="18" charset="0"/>
            <a:cs typeface="Times New Roman" panose="02020603050405020304" pitchFamily="18" charset="0"/>
          </a:endParaRPr>
        </a:p>
      </dgm:t>
    </dgm:pt>
    <dgm:pt modelId="{9D4A8E90-1E90-4149-92FB-87A353D17800}">
      <dgm:prSet/>
      <dgm:spPr/>
      <dgm:t>
        <a:bodyPr/>
        <a:lstStyle/>
        <a:p>
          <a:r>
            <a:rPr lang="en-US">
              <a:latin typeface="Times New Roman" panose="02020603050405020304" pitchFamily="18" charset="0"/>
              <a:cs typeface="Times New Roman" panose="02020603050405020304" pitchFamily="18" charset="0"/>
            </a:rPr>
            <a:t>2. Giảm nguy cơ lây lan dịch bệnh</a:t>
          </a:r>
          <a:endParaRPr lang="vi-VN">
            <a:latin typeface="Times New Roman" panose="02020603050405020304" pitchFamily="18" charset="0"/>
            <a:cs typeface="Times New Roman" panose="02020603050405020304" pitchFamily="18" charset="0"/>
          </a:endParaRPr>
        </a:p>
      </dgm:t>
    </dgm:pt>
    <dgm:pt modelId="{56825826-8355-4EB4-B6C8-CFB9B0299331}" type="parTrans" cxnId="{214907C7-E924-4112-85FC-F13D281F432D}">
      <dgm:prSet/>
      <dgm:spPr/>
      <dgm:t>
        <a:bodyPr/>
        <a:lstStyle/>
        <a:p>
          <a:endParaRPr lang="en-US">
            <a:latin typeface="Times New Roman" panose="02020603050405020304" pitchFamily="18" charset="0"/>
            <a:cs typeface="Times New Roman" panose="02020603050405020304" pitchFamily="18" charset="0"/>
          </a:endParaRPr>
        </a:p>
      </dgm:t>
    </dgm:pt>
    <dgm:pt modelId="{1234F3C9-D60C-4964-92AF-F43BC352089B}" type="sibTrans" cxnId="{214907C7-E924-4112-85FC-F13D281F432D}">
      <dgm:prSet/>
      <dgm:spPr/>
      <dgm:t>
        <a:bodyPr/>
        <a:lstStyle/>
        <a:p>
          <a:endParaRPr lang="en-US">
            <a:latin typeface="Times New Roman" panose="02020603050405020304" pitchFamily="18" charset="0"/>
            <a:cs typeface="Times New Roman" panose="02020603050405020304" pitchFamily="18" charset="0"/>
          </a:endParaRPr>
        </a:p>
      </dgm:t>
    </dgm:pt>
    <dgm:pt modelId="{B7C69ACC-9A38-4B3D-8579-9C48ADCA33A8}">
      <dgm:prSet/>
      <dgm:spPr/>
      <dgm:t>
        <a:bodyPr/>
        <a:lstStyle/>
        <a:p>
          <a:r>
            <a:rPr lang="en-US">
              <a:latin typeface="Times New Roman" panose="02020603050405020304" pitchFamily="18" charset="0"/>
              <a:cs typeface="Times New Roman" panose="02020603050405020304" pitchFamily="18" charset="0"/>
            </a:rPr>
            <a:t>Số người tham gia vào hoạt động đường sắt ít hơn so với các hoạt động khác</a:t>
          </a:r>
          <a:endParaRPr lang="vi-VN">
            <a:latin typeface="Times New Roman" panose="02020603050405020304" pitchFamily="18" charset="0"/>
            <a:cs typeface="Times New Roman" panose="02020603050405020304" pitchFamily="18" charset="0"/>
          </a:endParaRPr>
        </a:p>
      </dgm:t>
    </dgm:pt>
    <dgm:pt modelId="{925711C5-07F6-4641-809B-9231BA2D86D0}" type="parTrans" cxnId="{809E6604-70FE-47A7-BDDB-2DADE76E78D0}">
      <dgm:prSet/>
      <dgm:spPr/>
      <dgm:t>
        <a:bodyPr/>
        <a:lstStyle/>
        <a:p>
          <a:endParaRPr lang="en-US">
            <a:latin typeface="Times New Roman" panose="02020603050405020304" pitchFamily="18" charset="0"/>
            <a:cs typeface="Times New Roman" panose="02020603050405020304" pitchFamily="18" charset="0"/>
          </a:endParaRPr>
        </a:p>
      </dgm:t>
    </dgm:pt>
    <dgm:pt modelId="{3A6CE503-A864-4F0B-8450-22CF840BE258}" type="sibTrans" cxnId="{809E6604-70FE-47A7-BDDB-2DADE76E78D0}">
      <dgm:prSet/>
      <dgm:spPr/>
      <dgm:t>
        <a:bodyPr/>
        <a:lstStyle/>
        <a:p>
          <a:endParaRPr lang="en-US">
            <a:latin typeface="Times New Roman" panose="02020603050405020304" pitchFamily="18" charset="0"/>
            <a:cs typeface="Times New Roman" panose="02020603050405020304" pitchFamily="18" charset="0"/>
          </a:endParaRPr>
        </a:p>
      </dgm:t>
    </dgm:pt>
    <dgm:pt modelId="{29D5653E-8277-457C-A68B-0A5D103DD1F9}">
      <dgm:prSet/>
      <dgm:spPr/>
      <dgm:t>
        <a:bodyPr/>
        <a:lstStyle/>
        <a:p>
          <a:pPr algn="ctr"/>
          <a:r>
            <a:rPr lang="en-US">
              <a:latin typeface="Times New Roman" panose="02020603050405020304" pitchFamily="18" charset="0"/>
              <a:cs typeface="Times New Roman" panose="02020603050405020304" pitchFamily="18" charset="0"/>
            </a:rPr>
            <a:t>3. Cơ chế chính sách</a:t>
          </a:r>
          <a:endParaRPr lang="vi-VN">
            <a:latin typeface="Times New Roman" panose="02020603050405020304" pitchFamily="18" charset="0"/>
            <a:cs typeface="Times New Roman" panose="02020603050405020304" pitchFamily="18" charset="0"/>
          </a:endParaRPr>
        </a:p>
      </dgm:t>
    </dgm:pt>
    <dgm:pt modelId="{37E23002-560A-4D5C-8D3B-29B75AA75A04}" type="parTrans" cxnId="{7BB5A19F-F2A3-4F8D-A43A-769DE78898A6}">
      <dgm:prSet/>
      <dgm:spPr/>
      <dgm:t>
        <a:bodyPr/>
        <a:lstStyle/>
        <a:p>
          <a:endParaRPr lang="en-US">
            <a:latin typeface="Times New Roman" panose="02020603050405020304" pitchFamily="18" charset="0"/>
            <a:cs typeface="Times New Roman" panose="02020603050405020304" pitchFamily="18" charset="0"/>
          </a:endParaRPr>
        </a:p>
      </dgm:t>
    </dgm:pt>
    <dgm:pt modelId="{4E15714D-384C-426E-B4E8-0B924397A4D1}" type="sibTrans" cxnId="{7BB5A19F-F2A3-4F8D-A43A-769DE78898A6}">
      <dgm:prSet/>
      <dgm:spPr/>
      <dgm:t>
        <a:bodyPr/>
        <a:lstStyle/>
        <a:p>
          <a:endParaRPr lang="en-US">
            <a:latin typeface="Times New Roman" panose="02020603050405020304" pitchFamily="18" charset="0"/>
            <a:cs typeface="Times New Roman" panose="02020603050405020304" pitchFamily="18" charset="0"/>
          </a:endParaRPr>
        </a:p>
      </dgm:t>
    </dgm:pt>
    <dgm:pt modelId="{CB71B58C-165C-4AD9-9976-C2F53FBAD07D}">
      <dgm:prSet/>
      <dgm:spPr/>
      <dgm:t>
        <a:bodyPr/>
        <a:lstStyle/>
        <a:p>
          <a:r>
            <a:rPr lang="en-US">
              <a:latin typeface="Times New Roman" panose="02020603050405020304" pitchFamily="18" charset="0"/>
              <a:cs typeface="Times New Roman" panose="02020603050405020304" pitchFamily="18" charset="0"/>
            </a:rPr>
            <a:t>Cơ quan chức năng hai bên quan tâm thúc đẩy</a:t>
          </a:r>
          <a:endParaRPr lang="vi-VN">
            <a:latin typeface="Times New Roman" panose="02020603050405020304" pitchFamily="18" charset="0"/>
            <a:cs typeface="Times New Roman" panose="02020603050405020304" pitchFamily="18" charset="0"/>
          </a:endParaRPr>
        </a:p>
      </dgm:t>
    </dgm:pt>
    <dgm:pt modelId="{6288E9B1-D07D-47C9-81B7-C9737BC80D4F}" type="parTrans" cxnId="{E89041B8-C12F-4FCE-B234-C2AF17A2F1E7}">
      <dgm:prSet/>
      <dgm:spPr/>
      <dgm:t>
        <a:bodyPr/>
        <a:lstStyle/>
        <a:p>
          <a:endParaRPr lang="en-US">
            <a:latin typeface="Times New Roman" panose="02020603050405020304" pitchFamily="18" charset="0"/>
            <a:cs typeface="Times New Roman" panose="02020603050405020304" pitchFamily="18" charset="0"/>
          </a:endParaRPr>
        </a:p>
      </dgm:t>
    </dgm:pt>
    <dgm:pt modelId="{BC0667ED-5C2B-48AA-A297-84D0FF4423A9}" type="sibTrans" cxnId="{E89041B8-C12F-4FCE-B234-C2AF17A2F1E7}">
      <dgm:prSet/>
      <dgm:spPr/>
      <dgm:t>
        <a:bodyPr/>
        <a:lstStyle/>
        <a:p>
          <a:endParaRPr lang="en-US">
            <a:latin typeface="Times New Roman" panose="02020603050405020304" pitchFamily="18" charset="0"/>
            <a:cs typeface="Times New Roman" panose="02020603050405020304" pitchFamily="18" charset="0"/>
          </a:endParaRPr>
        </a:p>
      </dgm:t>
    </dgm:pt>
    <dgm:pt modelId="{A02BA64A-B755-41A4-AB9E-54F33005322F}">
      <dgm:prSet/>
      <dgm:spPr/>
      <dgm:t>
        <a:bodyPr/>
        <a:lstStyle/>
        <a:p>
          <a:r>
            <a:rPr lang="en-US">
              <a:latin typeface="Times New Roman" panose="02020603050405020304" pitchFamily="18" charset="0"/>
              <a:cs typeface="Times New Roman" panose="02020603050405020304" pitchFamily="18" charset="0"/>
            </a:rPr>
            <a:t>Tiết kiệm thời gian làm thủ tục thông quan</a:t>
          </a:r>
          <a:endParaRPr lang="vi-VN">
            <a:latin typeface="Times New Roman" panose="02020603050405020304" pitchFamily="18" charset="0"/>
            <a:cs typeface="Times New Roman" panose="02020603050405020304" pitchFamily="18" charset="0"/>
          </a:endParaRPr>
        </a:p>
      </dgm:t>
    </dgm:pt>
    <dgm:pt modelId="{1EE2CB2D-F506-47C1-9A39-5A2A20B5D2AC}" type="parTrans" cxnId="{49675754-DDD5-4E12-B96C-B3C932C1D2B3}">
      <dgm:prSet/>
      <dgm:spPr/>
      <dgm:t>
        <a:bodyPr/>
        <a:lstStyle/>
        <a:p>
          <a:endParaRPr lang="en-US"/>
        </a:p>
      </dgm:t>
    </dgm:pt>
    <dgm:pt modelId="{E5A0C4C9-F542-4F9A-B9DF-10137AFDE701}" type="sibTrans" cxnId="{49675754-DDD5-4E12-B96C-B3C932C1D2B3}">
      <dgm:prSet/>
      <dgm:spPr/>
      <dgm:t>
        <a:bodyPr/>
        <a:lstStyle/>
        <a:p>
          <a:endParaRPr lang="en-US"/>
        </a:p>
      </dgm:t>
    </dgm:pt>
    <dgm:pt modelId="{BA4ADBFD-A9FE-4141-A42B-9DF95CD47F9F}">
      <dgm:prSet/>
      <dgm:spPr/>
      <dgm:t>
        <a:bodyPr/>
        <a:lstStyle/>
        <a:p>
          <a:endParaRPr lang="vi-VN">
            <a:latin typeface="Times New Roman" panose="02020603050405020304" pitchFamily="18" charset="0"/>
            <a:cs typeface="Times New Roman" panose="02020603050405020304" pitchFamily="18" charset="0"/>
          </a:endParaRPr>
        </a:p>
      </dgm:t>
    </dgm:pt>
    <dgm:pt modelId="{17EE425D-657C-4234-9737-FDE6030049D7}" type="parTrans" cxnId="{8F98271E-2C9E-482F-B907-2A616BFFE55D}">
      <dgm:prSet/>
      <dgm:spPr/>
      <dgm:t>
        <a:bodyPr/>
        <a:lstStyle/>
        <a:p>
          <a:endParaRPr lang="en-US"/>
        </a:p>
      </dgm:t>
    </dgm:pt>
    <dgm:pt modelId="{3D04E961-F1B3-4276-9374-51278568BC5D}" type="sibTrans" cxnId="{8F98271E-2C9E-482F-B907-2A616BFFE55D}">
      <dgm:prSet/>
      <dgm:spPr/>
      <dgm:t>
        <a:bodyPr/>
        <a:lstStyle/>
        <a:p>
          <a:endParaRPr lang="en-US"/>
        </a:p>
      </dgm:t>
    </dgm:pt>
    <dgm:pt modelId="{EF051901-E813-442F-B6DB-3C0993150CE8}">
      <dgm:prSet/>
      <dgm:spPr/>
      <dgm:t>
        <a:bodyPr/>
        <a:lstStyle/>
        <a:p>
          <a:r>
            <a:rPr lang="en-US">
              <a:latin typeface="Times New Roman" panose="02020603050405020304" pitchFamily="18" charset="0"/>
              <a:cs typeface="Times New Roman" panose="02020603050405020304" pitchFamily="18" charset="0"/>
            </a:rPr>
            <a:t>Ít tiếp xúc trong quá trình di chuyển</a:t>
          </a:r>
          <a:endParaRPr lang="vi-VN">
            <a:latin typeface="Times New Roman" panose="02020603050405020304" pitchFamily="18" charset="0"/>
            <a:cs typeface="Times New Roman" panose="02020603050405020304" pitchFamily="18" charset="0"/>
          </a:endParaRPr>
        </a:p>
      </dgm:t>
    </dgm:pt>
    <dgm:pt modelId="{809BBBA7-0701-4EC5-ACFD-5683EA3CB609}" type="parTrans" cxnId="{361AF1BD-2F15-4229-8500-E021C3199901}">
      <dgm:prSet/>
      <dgm:spPr/>
      <dgm:t>
        <a:bodyPr/>
        <a:lstStyle/>
        <a:p>
          <a:endParaRPr lang="en-US"/>
        </a:p>
      </dgm:t>
    </dgm:pt>
    <dgm:pt modelId="{9F09AE84-1845-459E-8C1F-3937AF59F4C9}" type="sibTrans" cxnId="{361AF1BD-2F15-4229-8500-E021C3199901}">
      <dgm:prSet/>
      <dgm:spPr/>
      <dgm:t>
        <a:bodyPr/>
        <a:lstStyle/>
        <a:p>
          <a:endParaRPr lang="en-US"/>
        </a:p>
      </dgm:t>
    </dgm:pt>
    <dgm:pt modelId="{A8F781DE-412E-4153-8C2F-2140C2590B77}">
      <dgm:prSet/>
      <dgm:spPr/>
      <dgm:t>
        <a:bodyPr/>
        <a:lstStyle/>
        <a:p>
          <a:r>
            <a:rPr lang="en-US">
              <a:latin typeface="Times New Roman" panose="02020603050405020304" pitchFamily="18" charset="0"/>
              <a:cs typeface="Times New Roman" panose="02020603050405020304" pitchFamily="18" charset="0"/>
            </a:rPr>
            <a:t>Ga Bằng Tường chuẩn bị khôi phục kiểm dịch hàng hóa đông lạnh</a:t>
          </a:r>
          <a:endParaRPr lang="vi-VN">
            <a:latin typeface="Times New Roman" panose="02020603050405020304" pitchFamily="18" charset="0"/>
            <a:cs typeface="Times New Roman" panose="02020603050405020304" pitchFamily="18" charset="0"/>
          </a:endParaRPr>
        </a:p>
      </dgm:t>
    </dgm:pt>
    <dgm:pt modelId="{527AFAE6-33FF-4F97-9D57-F74071DFCEBD}" type="parTrans" cxnId="{9EA52D90-5D6E-476E-A6F1-3701F3B8F9CD}">
      <dgm:prSet/>
      <dgm:spPr/>
      <dgm:t>
        <a:bodyPr/>
        <a:lstStyle/>
        <a:p>
          <a:endParaRPr lang="en-US"/>
        </a:p>
      </dgm:t>
    </dgm:pt>
    <dgm:pt modelId="{0CAF5DB4-58F3-4296-AE23-D3A7315972BE}" type="sibTrans" cxnId="{9EA52D90-5D6E-476E-A6F1-3701F3B8F9CD}">
      <dgm:prSet/>
      <dgm:spPr/>
      <dgm:t>
        <a:bodyPr/>
        <a:lstStyle/>
        <a:p>
          <a:endParaRPr lang="en-US"/>
        </a:p>
      </dgm:t>
    </dgm:pt>
    <dgm:pt modelId="{F2ABA5F3-1AC3-44E9-B28C-D5600C934B82}" type="pres">
      <dgm:prSet presAssocID="{9DEFAB95-5519-45A0-BD67-911512D1A988}" presName="Name0" presStyleCnt="0">
        <dgm:presLayoutVars>
          <dgm:dir/>
          <dgm:animLvl val="lvl"/>
          <dgm:resizeHandles val="exact"/>
        </dgm:presLayoutVars>
      </dgm:prSet>
      <dgm:spPr/>
    </dgm:pt>
    <dgm:pt modelId="{38C853A0-3187-405F-B265-D37449E4603B}" type="pres">
      <dgm:prSet presAssocID="{F61E0D21-73A2-458D-91E3-5ED94B92F086}" presName="composite" presStyleCnt="0"/>
      <dgm:spPr/>
    </dgm:pt>
    <dgm:pt modelId="{2DE02DD5-40FA-4B76-BA49-85E5BC80C9F7}" type="pres">
      <dgm:prSet presAssocID="{F61E0D21-73A2-458D-91E3-5ED94B92F086}" presName="parTx" presStyleLbl="alignNode1" presStyleIdx="0" presStyleCnt="3">
        <dgm:presLayoutVars>
          <dgm:chMax val="0"/>
          <dgm:chPref val="0"/>
          <dgm:bulletEnabled val="1"/>
        </dgm:presLayoutVars>
      </dgm:prSet>
      <dgm:spPr/>
    </dgm:pt>
    <dgm:pt modelId="{100D2C39-F0D4-4EF4-A839-449BE4463891}" type="pres">
      <dgm:prSet presAssocID="{F61E0D21-73A2-458D-91E3-5ED94B92F086}" presName="desTx" presStyleLbl="alignAccFollowNode1" presStyleIdx="0" presStyleCnt="3">
        <dgm:presLayoutVars>
          <dgm:bulletEnabled val="1"/>
        </dgm:presLayoutVars>
      </dgm:prSet>
      <dgm:spPr/>
    </dgm:pt>
    <dgm:pt modelId="{A83DFB09-CDF5-493E-9011-BD63082E2EEE}" type="pres">
      <dgm:prSet presAssocID="{C5F87CF3-420A-496D-9442-6215711C0528}" presName="space" presStyleCnt="0"/>
      <dgm:spPr/>
    </dgm:pt>
    <dgm:pt modelId="{4AFC1FBA-B82D-4F6D-B1B7-9405508DCC00}" type="pres">
      <dgm:prSet presAssocID="{9D4A8E90-1E90-4149-92FB-87A353D17800}" presName="composite" presStyleCnt="0"/>
      <dgm:spPr/>
    </dgm:pt>
    <dgm:pt modelId="{089FE3F7-D0E2-434A-8BEF-DDE83C2082BC}" type="pres">
      <dgm:prSet presAssocID="{9D4A8E90-1E90-4149-92FB-87A353D17800}" presName="parTx" presStyleLbl="alignNode1" presStyleIdx="1" presStyleCnt="3">
        <dgm:presLayoutVars>
          <dgm:chMax val="0"/>
          <dgm:chPref val="0"/>
          <dgm:bulletEnabled val="1"/>
        </dgm:presLayoutVars>
      </dgm:prSet>
      <dgm:spPr/>
    </dgm:pt>
    <dgm:pt modelId="{C4E87551-7382-4DDC-97AA-A857B4924DBA}" type="pres">
      <dgm:prSet presAssocID="{9D4A8E90-1E90-4149-92FB-87A353D17800}" presName="desTx" presStyleLbl="alignAccFollowNode1" presStyleIdx="1" presStyleCnt="3">
        <dgm:presLayoutVars>
          <dgm:bulletEnabled val="1"/>
        </dgm:presLayoutVars>
      </dgm:prSet>
      <dgm:spPr/>
    </dgm:pt>
    <dgm:pt modelId="{5BA91DC7-3DD6-4029-B9C8-2884E4690F21}" type="pres">
      <dgm:prSet presAssocID="{1234F3C9-D60C-4964-92AF-F43BC352089B}" presName="space" presStyleCnt="0"/>
      <dgm:spPr/>
    </dgm:pt>
    <dgm:pt modelId="{25520F95-19DA-482E-83F6-A713AFD5C00F}" type="pres">
      <dgm:prSet presAssocID="{29D5653E-8277-457C-A68B-0A5D103DD1F9}" presName="composite" presStyleCnt="0"/>
      <dgm:spPr/>
    </dgm:pt>
    <dgm:pt modelId="{245F541D-1ADC-4DF2-A1E9-3501B25F5C5B}" type="pres">
      <dgm:prSet presAssocID="{29D5653E-8277-457C-A68B-0A5D103DD1F9}" presName="parTx" presStyleLbl="alignNode1" presStyleIdx="2" presStyleCnt="3">
        <dgm:presLayoutVars>
          <dgm:chMax val="0"/>
          <dgm:chPref val="0"/>
          <dgm:bulletEnabled val="1"/>
        </dgm:presLayoutVars>
      </dgm:prSet>
      <dgm:spPr/>
    </dgm:pt>
    <dgm:pt modelId="{5B4FF3AD-77D1-4FB0-B4E9-AFB5352B50E7}" type="pres">
      <dgm:prSet presAssocID="{29D5653E-8277-457C-A68B-0A5D103DD1F9}" presName="desTx" presStyleLbl="alignAccFollowNode1" presStyleIdx="2" presStyleCnt="3">
        <dgm:presLayoutVars>
          <dgm:bulletEnabled val="1"/>
        </dgm:presLayoutVars>
      </dgm:prSet>
      <dgm:spPr/>
    </dgm:pt>
  </dgm:ptLst>
  <dgm:cxnLst>
    <dgm:cxn modelId="{809E6604-70FE-47A7-BDDB-2DADE76E78D0}" srcId="{9D4A8E90-1E90-4149-92FB-87A353D17800}" destId="{B7C69ACC-9A38-4B3D-8579-9C48ADCA33A8}" srcOrd="0" destOrd="0" parTransId="{925711C5-07F6-4641-809B-9231BA2D86D0}" sibTransId="{3A6CE503-A864-4F0B-8450-22CF840BE258}"/>
    <dgm:cxn modelId="{FA833B05-AC25-4649-821C-4F8F9987FB1A}" type="presOf" srcId="{F61E0D21-73A2-458D-91E3-5ED94B92F086}" destId="{2DE02DD5-40FA-4B76-BA49-85E5BC80C9F7}" srcOrd="0" destOrd="0" presId="urn:microsoft.com/office/officeart/2005/8/layout/hList1"/>
    <dgm:cxn modelId="{51D8CA12-D63E-403D-BA83-752D175302BE}" type="presOf" srcId="{35720962-6C7A-4587-A389-E65E3889FF4B}" destId="{100D2C39-F0D4-4EF4-A839-449BE4463891}" srcOrd="0" destOrd="0" presId="urn:microsoft.com/office/officeart/2005/8/layout/hList1"/>
    <dgm:cxn modelId="{C5EB841B-2E9A-48CF-99FA-6B561E3815FD}" type="presOf" srcId="{29D5653E-8277-457C-A68B-0A5D103DD1F9}" destId="{245F541D-1ADC-4DF2-A1E9-3501B25F5C5B}" srcOrd="0" destOrd="0" presId="urn:microsoft.com/office/officeart/2005/8/layout/hList1"/>
    <dgm:cxn modelId="{8F98271E-2C9E-482F-B907-2A616BFFE55D}" srcId="{F61E0D21-73A2-458D-91E3-5ED94B92F086}" destId="{BA4ADBFD-A9FE-4141-A42B-9DF95CD47F9F}" srcOrd="2" destOrd="0" parTransId="{17EE425D-657C-4234-9737-FDE6030049D7}" sibTransId="{3D04E961-F1B3-4276-9374-51278568BC5D}"/>
    <dgm:cxn modelId="{BC051722-37C9-4A13-B3ED-AFB45A1A055D}" type="presOf" srcId="{CB71B58C-165C-4AD9-9976-C2F53FBAD07D}" destId="{5B4FF3AD-77D1-4FB0-B4E9-AFB5352B50E7}" srcOrd="0" destOrd="0" presId="urn:microsoft.com/office/officeart/2005/8/layout/hList1"/>
    <dgm:cxn modelId="{88D1BD5B-B176-46B8-85E7-F699F0DCBBDC}" type="presOf" srcId="{A8F781DE-412E-4153-8C2F-2140C2590B77}" destId="{5B4FF3AD-77D1-4FB0-B4E9-AFB5352B50E7}" srcOrd="0" destOrd="1" presId="urn:microsoft.com/office/officeart/2005/8/layout/hList1"/>
    <dgm:cxn modelId="{49675754-DDD5-4E12-B96C-B3C932C1D2B3}" srcId="{F61E0D21-73A2-458D-91E3-5ED94B92F086}" destId="{A02BA64A-B755-41A4-AB9E-54F33005322F}" srcOrd="1" destOrd="0" parTransId="{1EE2CB2D-F506-47C1-9A39-5A2A20B5D2AC}" sibTransId="{E5A0C4C9-F542-4F9A-B9DF-10137AFDE701}"/>
    <dgm:cxn modelId="{62C74775-EB15-428B-B1E3-337523131A0F}" type="presOf" srcId="{B7C69ACC-9A38-4B3D-8579-9C48ADCA33A8}" destId="{C4E87551-7382-4DDC-97AA-A857B4924DBA}" srcOrd="0" destOrd="0" presId="urn:microsoft.com/office/officeart/2005/8/layout/hList1"/>
    <dgm:cxn modelId="{9EA52D90-5D6E-476E-A6F1-3701F3B8F9CD}" srcId="{29D5653E-8277-457C-A68B-0A5D103DD1F9}" destId="{A8F781DE-412E-4153-8C2F-2140C2590B77}" srcOrd="1" destOrd="0" parTransId="{527AFAE6-33FF-4F97-9D57-F74071DFCEBD}" sibTransId="{0CAF5DB4-58F3-4296-AE23-D3A7315972BE}"/>
    <dgm:cxn modelId="{7BB5A19F-F2A3-4F8D-A43A-769DE78898A6}" srcId="{9DEFAB95-5519-45A0-BD67-911512D1A988}" destId="{29D5653E-8277-457C-A68B-0A5D103DD1F9}" srcOrd="2" destOrd="0" parTransId="{37E23002-560A-4D5C-8D3B-29B75AA75A04}" sibTransId="{4E15714D-384C-426E-B4E8-0B924397A4D1}"/>
    <dgm:cxn modelId="{7E3AFFAB-4C0B-4AE4-91CB-A5BBA49C1185}" srcId="{9DEFAB95-5519-45A0-BD67-911512D1A988}" destId="{F61E0D21-73A2-458D-91E3-5ED94B92F086}" srcOrd="0" destOrd="0" parTransId="{3AE782F2-CF9E-4B14-9516-3B81AF725D26}" sibTransId="{C5F87CF3-420A-496D-9442-6215711C0528}"/>
    <dgm:cxn modelId="{117774AE-8057-4D84-8B1A-5D3F53B210A8}" type="presOf" srcId="{BA4ADBFD-A9FE-4141-A42B-9DF95CD47F9F}" destId="{100D2C39-F0D4-4EF4-A839-449BE4463891}" srcOrd="0" destOrd="2" presId="urn:microsoft.com/office/officeart/2005/8/layout/hList1"/>
    <dgm:cxn modelId="{BF7228AF-9F1E-4F52-AC87-DDE5B9859F1B}" srcId="{F61E0D21-73A2-458D-91E3-5ED94B92F086}" destId="{35720962-6C7A-4587-A389-E65E3889FF4B}" srcOrd="0" destOrd="0" parTransId="{85C52574-BBE6-44BE-A916-A52E85C6341B}" sibTransId="{9AE1910E-B479-44D0-B359-1A2AA07219E6}"/>
    <dgm:cxn modelId="{E97463B6-B846-4E81-9DA3-75C3D82EB1AD}" type="presOf" srcId="{A02BA64A-B755-41A4-AB9E-54F33005322F}" destId="{100D2C39-F0D4-4EF4-A839-449BE4463891}" srcOrd="0" destOrd="1" presId="urn:microsoft.com/office/officeart/2005/8/layout/hList1"/>
    <dgm:cxn modelId="{E89041B8-C12F-4FCE-B234-C2AF17A2F1E7}" srcId="{29D5653E-8277-457C-A68B-0A5D103DD1F9}" destId="{CB71B58C-165C-4AD9-9976-C2F53FBAD07D}" srcOrd="0" destOrd="0" parTransId="{6288E9B1-D07D-47C9-81B7-C9737BC80D4F}" sibTransId="{BC0667ED-5C2B-48AA-A297-84D0FF4423A9}"/>
    <dgm:cxn modelId="{361AF1BD-2F15-4229-8500-E021C3199901}" srcId="{9D4A8E90-1E90-4149-92FB-87A353D17800}" destId="{EF051901-E813-442F-B6DB-3C0993150CE8}" srcOrd="1" destOrd="0" parTransId="{809BBBA7-0701-4EC5-ACFD-5683EA3CB609}" sibTransId="{9F09AE84-1845-459E-8C1F-3937AF59F4C9}"/>
    <dgm:cxn modelId="{214907C7-E924-4112-85FC-F13D281F432D}" srcId="{9DEFAB95-5519-45A0-BD67-911512D1A988}" destId="{9D4A8E90-1E90-4149-92FB-87A353D17800}" srcOrd="1" destOrd="0" parTransId="{56825826-8355-4EB4-B6C8-CFB9B0299331}" sibTransId="{1234F3C9-D60C-4964-92AF-F43BC352089B}"/>
    <dgm:cxn modelId="{F7BE0ACC-29F9-4A33-B657-474B5CCBBFC8}" type="presOf" srcId="{9DEFAB95-5519-45A0-BD67-911512D1A988}" destId="{F2ABA5F3-1AC3-44E9-B28C-D5600C934B82}" srcOrd="0" destOrd="0" presId="urn:microsoft.com/office/officeart/2005/8/layout/hList1"/>
    <dgm:cxn modelId="{C7D340D7-433C-4550-91CB-F0F177DF5A12}" type="presOf" srcId="{9D4A8E90-1E90-4149-92FB-87A353D17800}" destId="{089FE3F7-D0E2-434A-8BEF-DDE83C2082BC}" srcOrd="0" destOrd="0" presId="urn:microsoft.com/office/officeart/2005/8/layout/hList1"/>
    <dgm:cxn modelId="{72A52EE3-D955-4E4E-B27E-DB997738DC3B}" type="presOf" srcId="{EF051901-E813-442F-B6DB-3C0993150CE8}" destId="{C4E87551-7382-4DDC-97AA-A857B4924DBA}" srcOrd="0" destOrd="1" presId="urn:microsoft.com/office/officeart/2005/8/layout/hList1"/>
    <dgm:cxn modelId="{BE6445F1-5F83-46BF-AF74-A8AF59216902}" type="presParOf" srcId="{F2ABA5F3-1AC3-44E9-B28C-D5600C934B82}" destId="{38C853A0-3187-405F-B265-D37449E4603B}" srcOrd="0" destOrd="0" presId="urn:microsoft.com/office/officeart/2005/8/layout/hList1"/>
    <dgm:cxn modelId="{6801CDDB-6951-4A13-AAA1-156714D57D75}" type="presParOf" srcId="{38C853A0-3187-405F-B265-D37449E4603B}" destId="{2DE02DD5-40FA-4B76-BA49-85E5BC80C9F7}" srcOrd="0" destOrd="0" presId="urn:microsoft.com/office/officeart/2005/8/layout/hList1"/>
    <dgm:cxn modelId="{EEF558DE-503B-41A5-BFC1-27CE2A9E4EC7}" type="presParOf" srcId="{38C853A0-3187-405F-B265-D37449E4603B}" destId="{100D2C39-F0D4-4EF4-A839-449BE4463891}" srcOrd="1" destOrd="0" presId="urn:microsoft.com/office/officeart/2005/8/layout/hList1"/>
    <dgm:cxn modelId="{6FD37326-2250-4C55-A4AF-D68F28DCE311}" type="presParOf" srcId="{F2ABA5F3-1AC3-44E9-B28C-D5600C934B82}" destId="{A83DFB09-CDF5-493E-9011-BD63082E2EEE}" srcOrd="1" destOrd="0" presId="urn:microsoft.com/office/officeart/2005/8/layout/hList1"/>
    <dgm:cxn modelId="{507285DD-9478-47B9-82D5-747CEE621E6F}" type="presParOf" srcId="{F2ABA5F3-1AC3-44E9-B28C-D5600C934B82}" destId="{4AFC1FBA-B82D-4F6D-B1B7-9405508DCC00}" srcOrd="2" destOrd="0" presId="urn:microsoft.com/office/officeart/2005/8/layout/hList1"/>
    <dgm:cxn modelId="{35352929-0AC2-4384-90F9-1A2A2480E22A}" type="presParOf" srcId="{4AFC1FBA-B82D-4F6D-B1B7-9405508DCC00}" destId="{089FE3F7-D0E2-434A-8BEF-DDE83C2082BC}" srcOrd="0" destOrd="0" presId="urn:microsoft.com/office/officeart/2005/8/layout/hList1"/>
    <dgm:cxn modelId="{96CAE352-6D2A-4D8A-87C3-67C0D6900849}" type="presParOf" srcId="{4AFC1FBA-B82D-4F6D-B1B7-9405508DCC00}" destId="{C4E87551-7382-4DDC-97AA-A857B4924DBA}" srcOrd="1" destOrd="0" presId="urn:microsoft.com/office/officeart/2005/8/layout/hList1"/>
    <dgm:cxn modelId="{C88025B8-4DCC-492D-AB70-2B34AC4E8E7E}" type="presParOf" srcId="{F2ABA5F3-1AC3-44E9-B28C-D5600C934B82}" destId="{5BA91DC7-3DD6-4029-B9C8-2884E4690F21}" srcOrd="3" destOrd="0" presId="urn:microsoft.com/office/officeart/2005/8/layout/hList1"/>
    <dgm:cxn modelId="{FE922D71-1A6C-4CB9-8D80-F7E2082AED56}" type="presParOf" srcId="{F2ABA5F3-1AC3-44E9-B28C-D5600C934B82}" destId="{25520F95-19DA-482E-83F6-A713AFD5C00F}" srcOrd="4" destOrd="0" presId="urn:microsoft.com/office/officeart/2005/8/layout/hList1"/>
    <dgm:cxn modelId="{9051DCAD-2D16-43C3-973E-719A8303D44A}" type="presParOf" srcId="{25520F95-19DA-482E-83F6-A713AFD5C00F}" destId="{245F541D-1ADC-4DF2-A1E9-3501B25F5C5B}" srcOrd="0" destOrd="0" presId="urn:microsoft.com/office/officeart/2005/8/layout/hList1"/>
    <dgm:cxn modelId="{85EB3D7B-411A-414F-A9FC-2414815011B1}" type="presParOf" srcId="{25520F95-19DA-482E-83F6-A713AFD5C00F}" destId="{5B4FF3AD-77D1-4FB0-B4E9-AFB5352B50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EE48CA-651F-4FBD-83FE-E17562515B05}" type="doc">
      <dgm:prSet loTypeId="urn:microsoft.com/office/officeart/2005/8/layout/default#2" loCatId="list" qsTypeId="urn:microsoft.com/office/officeart/2005/8/quickstyle/simple1" qsCatId="simple" csTypeId="urn:microsoft.com/office/officeart/2005/8/colors/accent0_1" csCatId="mainScheme" phldr="1"/>
      <dgm:spPr/>
      <dgm:t>
        <a:bodyPr/>
        <a:lstStyle/>
        <a:p>
          <a:endParaRPr lang="en-US"/>
        </a:p>
      </dgm:t>
    </dgm:pt>
    <dgm:pt modelId="{4015CA4C-552E-4E75-AEE5-539A832BEB01}">
      <dgm:prSet phldrT="[Text]" custT="1"/>
      <dgm:spPr>
        <a:solidFill>
          <a:srgbClr val="9D90A0"/>
        </a:solidFill>
      </dgm:spPr>
      <dgm:t>
        <a:bodyPr/>
        <a:lstStyle/>
        <a:p>
          <a:pPr>
            <a:lnSpc>
              <a:spcPct val="100000"/>
            </a:lnSpc>
            <a:spcBef>
              <a:spcPts val="0"/>
            </a:spcBef>
            <a:spcAft>
              <a:spcPts val="600"/>
            </a:spcAft>
          </a:pPr>
          <a:r>
            <a:rPr lang="en-US" sz="20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Thị</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p>
        <a:p>
          <a:pPr>
            <a:lnSpc>
              <a:spcPct val="100000"/>
            </a:lnSpc>
            <a:spcBef>
              <a:spcPts val="0"/>
            </a:spcBef>
            <a:spcAft>
              <a:spcPts val="600"/>
            </a:spcAft>
          </a:pPr>
          <a:r>
            <a:rPr lang="en-US" sz="20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Quảng</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Tây</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pPr>
            <a:lnSpc>
              <a:spcPct val="100000"/>
            </a:lnSpc>
            <a:spcBef>
              <a:spcPts val="0"/>
            </a:spcBef>
            <a:spcAft>
              <a:spcPts val="600"/>
            </a:spcAft>
          </a:pP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Vân Nam;</a:t>
          </a:r>
        </a:p>
        <a:p>
          <a:pPr>
            <a:lnSpc>
              <a:spcPct val="100000"/>
            </a:lnSpc>
            <a:spcBef>
              <a:spcPts val="0"/>
            </a:spcBef>
            <a:spcAft>
              <a:spcPts val="600"/>
            </a:spcAft>
          </a:pPr>
          <a:r>
            <a:rPr lang="en-US" sz="2000" b="1"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Quảng</a:t>
          </a:r>
          <a:r>
            <a:rPr lang="en-US"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 Đông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8632C532-65EA-4E3D-824A-D31EFB7281FD}" type="parTrans" cxnId="{8C591E72-F1A8-4B81-8680-6D701E6517DC}">
      <dgm:prSet/>
      <dgm:spPr/>
      <dgm:t>
        <a:bodyPr/>
        <a:lstStyle/>
        <a:p>
          <a:pPr>
            <a:lnSpc>
              <a:spcPct val="100000"/>
            </a:lnSpc>
            <a:spcBef>
              <a:spcPts val="0"/>
            </a:spcBef>
            <a:spcAft>
              <a:spcPts val="600"/>
            </a:spcAft>
          </a:pPr>
          <a:endParaRPr lang="en-US" sz="1400" b="1">
            <a:solidFill>
              <a:schemeClr val="bg1"/>
            </a:solidFill>
          </a:endParaRPr>
        </a:p>
      </dgm:t>
    </dgm:pt>
    <dgm:pt modelId="{98EBF0E5-0154-401E-8BDC-6A1B9439E79D}" type="sibTrans" cxnId="{8C591E72-F1A8-4B81-8680-6D701E6517DC}">
      <dgm:prSet/>
      <dgm:spPr/>
      <dgm:t>
        <a:bodyPr/>
        <a:lstStyle/>
        <a:p>
          <a:pPr>
            <a:lnSpc>
              <a:spcPct val="100000"/>
            </a:lnSpc>
            <a:spcBef>
              <a:spcPts val="0"/>
            </a:spcBef>
            <a:spcAft>
              <a:spcPts val="600"/>
            </a:spcAft>
          </a:pPr>
          <a:endParaRPr lang="en-US" sz="1400" b="1">
            <a:solidFill>
              <a:schemeClr val="bg1"/>
            </a:solidFill>
          </a:endParaRPr>
        </a:p>
      </dgm:t>
    </dgm:pt>
    <dgm:pt modelId="{5EB5223C-C1D3-4D51-BF9D-9F2D006A1BD8}">
      <dgm:prSet phldrT="[Text]" custT="1"/>
      <dgm:spPr>
        <a:solidFill>
          <a:srgbClr val="5AA2AE"/>
        </a:solidFill>
      </dgm:spPr>
      <dgm:t>
        <a:bodyPr/>
        <a:lstStyle/>
        <a:p>
          <a:pPr>
            <a:lnSpc>
              <a:spcPct val="100000"/>
            </a:lnSpc>
            <a:spcBef>
              <a:spcPts val="0"/>
            </a:spcBef>
            <a:spcAft>
              <a:spcPts val="600"/>
            </a:spcAft>
          </a:pPr>
          <a:r>
            <a:rPr lang="en-US" sz="1800" b="1" dirty="0" err="1">
              <a:solidFill>
                <a:schemeClr val="bg1"/>
              </a:solidFill>
              <a:latin typeface="Times New Roman" panose="02020603050405020304" pitchFamily="18" charset="0"/>
              <a:cs typeface="Times New Roman" panose="02020603050405020304" pitchFamily="18" charset="0"/>
            </a:rPr>
            <a:t>Thị</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trường</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tiềm</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năng</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Tây</a:t>
          </a:r>
          <a:r>
            <a:rPr lang="en-US" sz="1800" b="1" dirty="0">
              <a:solidFill>
                <a:schemeClr val="bg1"/>
              </a:solidFill>
              <a:latin typeface="Times New Roman" panose="02020603050405020304" pitchFamily="18" charset="0"/>
              <a:cs typeface="Times New Roman" panose="02020603050405020304" pitchFamily="18" charset="0"/>
            </a:rPr>
            <a:t> Nam</a:t>
          </a:r>
        </a:p>
      </dgm:t>
    </dgm:pt>
    <dgm:pt modelId="{B5BE43F1-B673-4F6F-AA3A-6D66AD638156}" type="parTrans" cxnId="{5E492724-BACD-4381-97A2-ABB70E1D40E0}">
      <dgm:prSet/>
      <dgm:spPr/>
      <dgm:t>
        <a:bodyPr/>
        <a:lstStyle/>
        <a:p>
          <a:pPr>
            <a:lnSpc>
              <a:spcPct val="100000"/>
            </a:lnSpc>
            <a:spcBef>
              <a:spcPts val="0"/>
            </a:spcBef>
            <a:spcAft>
              <a:spcPts val="600"/>
            </a:spcAft>
          </a:pPr>
          <a:endParaRPr lang="en-US" sz="1400" b="1">
            <a:solidFill>
              <a:schemeClr val="bg1"/>
            </a:solidFill>
          </a:endParaRPr>
        </a:p>
      </dgm:t>
    </dgm:pt>
    <dgm:pt modelId="{321B6453-E4FB-4CB9-9A3B-EF79E842659C}" type="sibTrans" cxnId="{5E492724-BACD-4381-97A2-ABB70E1D40E0}">
      <dgm:prSet/>
      <dgm:spPr/>
      <dgm:t>
        <a:bodyPr/>
        <a:lstStyle/>
        <a:p>
          <a:pPr>
            <a:lnSpc>
              <a:spcPct val="100000"/>
            </a:lnSpc>
            <a:spcBef>
              <a:spcPts val="0"/>
            </a:spcBef>
            <a:spcAft>
              <a:spcPts val="600"/>
            </a:spcAft>
          </a:pPr>
          <a:endParaRPr lang="en-US" sz="1400" b="1">
            <a:solidFill>
              <a:schemeClr val="bg1"/>
            </a:solidFill>
          </a:endParaRPr>
        </a:p>
      </dgm:t>
    </dgm:pt>
    <dgm:pt modelId="{FB3F7E0B-8773-4562-B99A-B72F659BAB6D}">
      <dgm:prSet phldrT="[Text]" custT="1"/>
      <dgm:spPr>
        <a:solidFill>
          <a:srgbClr val="605462"/>
        </a:solidFill>
      </dgm:spPr>
      <dgm:t>
        <a:bodyPr/>
        <a:lstStyle/>
        <a:p>
          <a:pPr marL="0" lvl="0" indent="0" algn="ctr" defTabSz="800100">
            <a:lnSpc>
              <a:spcPct val="100000"/>
            </a:lnSpc>
            <a:spcBef>
              <a:spcPct val="0"/>
            </a:spcBef>
            <a:spcAft>
              <a:spcPts val="600"/>
            </a:spcAft>
            <a:buNone/>
          </a:pPr>
          <a:r>
            <a:rPr lang="en-US" sz="1800" b="1" kern="1200" dirty="0" err="1">
              <a:solidFill>
                <a:prstClr val="white"/>
              </a:solidFill>
              <a:latin typeface="Times New Roman" panose="02020603050405020304" pitchFamily="18" charset="0"/>
              <a:ea typeface="+mn-ea"/>
              <a:cs typeface="Times New Roman" panose="02020603050405020304" pitchFamily="18" charset="0"/>
            </a:rPr>
            <a:t>Thị</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trường</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tiềm</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năng</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Miền</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Đông</a:t>
          </a:r>
          <a:endParaRPr lang="en-US" sz="1800" b="1" kern="1200" dirty="0">
            <a:solidFill>
              <a:prstClr val="white"/>
            </a:solidFill>
            <a:latin typeface="Times New Roman" panose="02020603050405020304" pitchFamily="18" charset="0"/>
            <a:ea typeface="+mn-ea"/>
            <a:cs typeface="Times New Roman" panose="02020603050405020304" pitchFamily="18" charset="0"/>
          </a:endParaRPr>
        </a:p>
      </dgm:t>
    </dgm:pt>
    <dgm:pt modelId="{070C037E-B36D-4AC6-90EC-F09E3C2FABE5}" type="sibTrans" cxnId="{018270E3-FFAF-4636-BB17-177E9EE077DF}">
      <dgm:prSet/>
      <dgm:spPr/>
      <dgm:t>
        <a:bodyPr/>
        <a:lstStyle/>
        <a:p>
          <a:pPr>
            <a:lnSpc>
              <a:spcPct val="100000"/>
            </a:lnSpc>
            <a:spcBef>
              <a:spcPts val="0"/>
            </a:spcBef>
            <a:spcAft>
              <a:spcPts val="600"/>
            </a:spcAft>
          </a:pPr>
          <a:endParaRPr lang="en-US" sz="1400" b="1">
            <a:solidFill>
              <a:schemeClr val="bg1"/>
            </a:solidFill>
          </a:endParaRPr>
        </a:p>
      </dgm:t>
    </dgm:pt>
    <dgm:pt modelId="{46F79665-ED77-4B08-B33F-CB4548CE3D06}" type="parTrans" cxnId="{018270E3-FFAF-4636-BB17-177E9EE077DF}">
      <dgm:prSet/>
      <dgm:spPr/>
      <dgm:t>
        <a:bodyPr/>
        <a:lstStyle/>
        <a:p>
          <a:pPr>
            <a:lnSpc>
              <a:spcPct val="100000"/>
            </a:lnSpc>
            <a:spcBef>
              <a:spcPts val="0"/>
            </a:spcBef>
            <a:spcAft>
              <a:spcPts val="600"/>
            </a:spcAft>
          </a:pPr>
          <a:endParaRPr lang="en-US" sz="1400" b="1">
            <a:solidFill>
              <a:schemeClr val="bg1"/>
            </a:solidFill>
          </a:endParaRPr>
        </a:p>
      </dgm:t>
    </dgm:pt>
    <dgm:pt modelId="{18525FBC-4858-4F77-81DB-36C80D12F372}">
      <dgm:prSet phldrT="[Text]" custT="1"/>
      <dgm:spPr>
        <a:solidFill>
          <a:srgbClr val="7F8FA9"/>
        </a:solidFill>
      </dgm:spPr>
      <dgm:t>
        <a:bodyPr/>
        <a:lstStyle/>
        <a:p>
          <a:pPr>
            <a:lnSpc>
              <a:spcPct val="100000"/>
            </a:lnSpc>
            <a:spcBef>
              <a:spcPts val="0"/>
            </a:spcBef>
            <a:spcAft>
              <a:spcPts val="600"/>
            </a:spcAft>
          </a:pPr>
          <a:r>
            <a:rPr lang="en-US" sz="1800" b="1" kern="1200" dirty="0" err="1">
              <a:solidFill>
                <a:prstClr val="white"/>
              </a:solidFill>
              <a:latin typeface="Times New Roman" panose="02020603050405020304" pitchFamily="18" charset="0"/>
              <a:ea typeface="+mn-ea"/>
              <a:cs typeface="Times New Roman" panose="02020603050405020304" pitchFamily="18" charset="0"/>
            </a:rPr>
            <a:t>Thị</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trường</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tiềm</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năng</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Miền</a:t>
          </a:r>
          <a:r>
            <a:rPr lang="en-US" sz="1800" b="1" kern="1200" dirty="0">
              <a:solidFill>
                <a:prstClr val="white"/>
              </a:solidFill>
              <a:latin typeface="Times New Roman" panose="02020603050405020304" pitchFamily="18" charset="0"/>
              <a:ea typeface="+mn-ea"/>
              <a:cs typeface="Times New Roman" panose="02020603050405020304" pitchFamily="18" charset="0"/>
            </a:rPr>
            <a:t> Trung</a:t>
          </a:r>
        </a:p>
      </dgm:t>
    </dgm:pt>
    <dgm:pt modelId="{4E17E4DA-8250-48D1-9809-8E9C3BE14260}" type="sibTrans" cxnId="{765C2845-54E6-4AEE-A3FD-83BD9058BE5E}">
      <dgm:prSet/>
      <dgm:spPr/>
      <dgm:t>
        <a:bodyPr/>
        <a:lstStyle/>
        <a:p>
          <a:pPr>
            <a:lnSpc>
              <a:spcPct val="100000"/>
            </a:lnSpc>
            <a:spcBef>
              <a:spcPts val="0"/>
            </a:spcBef>
            <a:spcAft>
              <a:spcPts val="600"/>
            </a:spcAft>
          </a:pPr>
          <a:endParaRPr lang="en-US" sz="1400" b="1">
            <a:solidFill>
              <a:schemeClr val="bg1"/>
            </a:solidFill>
          </a:endParaRPr>
        </a:p>
      </dgm:t>
    </dgm:pt>
    <dgm:pt modelId="{1C6B130E-1C5B-4426-B710-55F5AA968E55}" type="parTrans" cxnId="{765C2845-54E6-4AEE-A3FD-83BD9058BE5E}">
      <dgm:prSet/>
      <dgm:spPr/>
      <dgm:t>
        <a:bodyPr/>
        <a:lstStyle/>
        <a:p>
          <a:pPr>
            <a:lnSpc>
              <a:spcPct val="100000"/>
            </a:lnSpc>
            <a:spcBef>
              <a:spcPts val="0"/>
            </a:spcBef>
            <a:spcAft>
              <a:spcPts val="600"/>
            </a:spcAft>
          </a:pPr>
          <a:endParaRPr lang="en-US" sz="1400" b="1">
            <a:solidFill>
              <a:schemeClr val="bg1"/>
            </a:solidFill>
          </a:endParaRPr>
        </a:p>
      </dgm:t>
    </dgm:pt>
    <dgm:pt modelId="{908B3892-4822-4657-BA6E-3CC6EDD6A3E5}" type="pres">
      <dgm:prSet presAssocID="{7EEE48CA-651F-4FBD-83FE-E17562515B05}" presName="diagram" presStyleCnt="0">
        <dgm:presLayoutVars>
          <dgm:dir/>
          <dgm:resizeHandles val="exact"/>
        </dgm:presLayoutVars>
      </dgm:prSet>
      <dgm:spPr/>
    </dgm:pt>
    <dgm:pt modelId="{EF54532B-D103-4E8C-94C5-32CF10FEE076}" type="pres">
      <dgm:prSet presAssocID="{4015CA4C-552E-4E75-AEE5-539A832BEB01}" presName="node" presStyleLbl="node1" presStyleIdx="0" presStyleCnt="4" custScaleY="170455">
        <dgm:presLayoutVars>
          <dgm:bulletEnabled val="1"/>
        </dgm:presLayoutVars>
      </dgm:prSet>
      <dgm:spPr/>
    </dgm:pt>
    <dgm:pt modelId="{82B5BEC0-98A2-4436-943A-3B06B02392D1}" type="pres">
      <dgm:prSet presAssocID="{98EBF0E5-0154-401E-8BDC-6A1B9439E79D}" presName="sibTrans" presStyleCnt="0"/>
      <dgm:spPr/>
    </dgm:pt>
    <dgm:pt modelId="{6EFED64F-4C46-4FC4-80FB-ECC5D66E8414}" type="pres">
      <dgm:prSet presAssocID="{5EB5223C-C1D3-4D51-BF9D-9F2D006A1BD8}" presName="node" presStyleLbl="node1" presStyleIdx="1" presStyleCnt="4" custScaleY="54236">
        <dgm:presLayoutVars>
          <dgm:bulletEnabled val="1"/>
        </dgm:presLayoutVars>
      </dgm:prSet>
      <dgm:spPr/>
    </dgm:pt>
    <dgm:pt modelId="{DFC925BF-09EC-4D7D-A8B3-A6781E90DCEF}" type="pres">
      <dgm:prSet presAssocID="{321B6453-E4FB-4CB9-9A3B-EF79E842659C}" presName="sibTrans" presStyleCnt="0"/>
      <dgm:spPr/>
    </dgm:pt>
    <dgm:pt modelId="{CB5C8470-CFB4-4E22-9C5F-5827A1F87DD0}" type="pres">
      <dgm:prSet presAssocID="{18525FBC-4858-4F77-81DB-36C80D12F372}" presName="node" presStyleLbl="node1" presStyleIdx="2" presStyleCnt="4" custScaleY="54236">
        <dgm:presLayoutVars>
          <dgm:bulletEnabled val="1"/>
        </dgm:presLayoutVars>
      </dgm:prSet>
      <dgm:spPr/>
    </dgm:pt>
    <dgm:pt modelId="{BA5B0F5E-5B43-47DF-9D4E-89B19E42CDC1}" type="pres">
      <dgm:prSet presAssocID="{4E17E4DA-8250-48D1-9809-8E9C3BE14260}" presName="sibTrans" presStyleCnt="0"/>
      <dgm:spPr/>
    </dgm:pt>
    <dgm:pt modelId="{63AB2670-4683-4881-84E0-D4737D1C5284}" type="pres">
      <dgm:prSet presAssocID="{FB3F7E0B-8773-4562-B99A-B72F659BAB6D}" presName="node" presStyleLbl="node1" presStyleIdx="3" presStyleCnt="4" custScaleY="54236">
        <dgm:presLayoutVars>
          <dgm:bulletEnabled val="1"/>
        </dgm:presLayoutVars>
      </dgm:prSet>
      <dgm:spPr/>
    </dgm:pt>
  </dgm:ptLst>
  <dgm:cxnLst>
    <dgm:cxn modelId="{5E492724-BACD-4381-97A2-ABB70E1D40E0}" srcId="{7EEE48CA-651F-4FBD-83FE-E17562515B05}" destId="{5EB5223C-C1D3-4D51-BF9D-9F2D006A1BD8}" srcOrd="1" destOrd="0" parTransId="{B5BE43F1-B673-4F6F-AA3A-6D66AD638156}" sibTransId="{321B6453-E4FB-4CB9-9A3B-EF79E842659C}"/>
    <dgm:cxn modelId="{D53BA53F-A5B7-4E13-9C68-0630F9545A30}" type="presOf" srcId="{FB3F7E0B-8773-4562-B99A-B72F659BAB6D}" destId="{63AB2670-4683-4881-84E0-D4737D1C5284}" srcOrd="0" destOrd="0" presId="urn:microsoft.com/office/officeart/2005/8/layout/default#2"/>
    <dgm:cxn modelId="{765C2845-54E6-4AEE-A3FD-83BD9058BE5E}" srcId="{7EEE48CA-651F-4FBD-83FE-E17562515B05}" destId="{18525FBC-4858-4F77-81DB-36C80D12F372}" srcOrd="2" destOrd="0" parTransId="{1C6B130E-1C5B-4426-B710-55F5AA968E55}" sibTransId="{4E17E4DA-8250-48D1-9809-8E9C3BE14260}"/>
    <dgm:cxn modelId="{B85A3F68-5D4C-4A36-A38B-7029D63A30E6}" type="presOf" srcId="{5EB5223C-C1D3-4D51-BF9D-9F2D006A1BD8}" destId="{6EFED64F-4C46-4FC4-80FB-ECC5D66E8414}" srcOrd="0" destOrd="0" presId="urn:microsoft.com/office/officeart/2005/8/layout/default#2"/>
    <dgm:cxn modelId="{8C591E72-F1A8-4B81-8680-6D701E6517DC}" srcId="{7EEE48CA-651F-4FBD-83FE-E17562515B05}" destId="{4015CA4C-552E-4E75-AEE5-539A832BEB01}" srcOrd="0" destOrd="0" parTransId="{8632C532-65EA-4E3D-824A-D31EFB7281FD}" sibTransId="{98EBF0E5-0154-401E-8BDC-6A1B9439E79D}"/>
    <dgm:cxn modelId="{36677D59-6B9F-49D8-B766-5F9DD68EED5C}" type="presOf" srcId="{18525FBC-4858-4F77-81DB-36C80D12F372}" destId="{CB5C8470-CFB4-4E22-9C5F-5827A1F87DD0}" srcOrd="0" destOrd="0" presId="urn:microsoft.com/office/officeart/2005/8/layout/default#2"/>
    <dgm:cxn modelId="{018270E3-FFAF-4636-BB17-177E9EE077DF}" srcId="{7EEE48CA-651F-4FBD-83FE-E17562515B05}" destId="{FB3F7E0B-8773-4562-B99A-B72F659BAB6D}" srcOrd="3" destOrd="0" parTransId="{46F79665-ED77-4B08-B33F-CB4548CE3D06}" sibTransId="{070C037E-B36D-4AC6-90EC-F09E3C2FABE5}"/>
    <dgm:cxn modelId="{B0F4FDF3-0130-433B-B6BF-156E48BB7418}" type="presOf" srcId="{7EEE48CA-651F-4FBD-83FE-E17562515B05}" destId="{908B3892-4822-4657-BA6E-3CC6EDD6A3E5}" srcOrd="0" destOrd="0" presId="urn:microsoft.com/office/officeart/2005/8/layout/default#2"/>
    <dgm:cxn modelId="{874446FF-1F31-4CFC-9E13-14C4BA5EDE82}" type="presOf" srcId="{4015CA4C-552E-4E75-AEE5-539A832BEB01}" destId="{EF54532B-D103-4E8C-94C5-32CF10FEE076}" srcOrd="0" destOrd="0" presId="urn:microsoft.com/office/officeart/2005/8/layout/default#2"/>
    <dgm:cxn modelId="{6DD1E37C-708C-48B3-A345-CCA10ED1C802}" type="presParOf" srcId="{908B3892-4822-4657-BA6E-3CC6EDD6A3E5}" destId="{EF54532B-D103-4E8C-94C5-32CF10FEE076}" srcOrd="0" destOrd="0" presId="urn:microsoft.com/office/officeart/2005/8/layout/default#2"/>
    <dgm:cxn modelId="{ADF5B53B-83A4-4801-86B4-7A843845F5F3}" type="presParOf" srcId="{908B3892-4822-4657-BA6E-3CC6EDD6A3E5}" destId="{82B5BEC0-98A2-4436-943A-3B06B02392D1}" srcOrd="1" destOrd="0" presId="urn:microsoft.com/office/officeart/2005/8/layout/default#2"/>
    <dgm:cxn modelId="{5C98AE5A-3DD1-4C36-B401-2C77B1AED3FE}" type="presParOf" srcId="{908B3892-4822-4657-BA6E-3CC6EDD6A3E5}" destId="{6EFED64F-4C46-4FC4-80FB-ECC5D66E8414}" srcOrd="2" destOrd="0" presId="urn:microsoft.com/office/officeart/2005/8/layout/default#2"/>
    <dgm:cxn modelId="{CD28D599-6F06-4DF6-AC68-7B37113E6D0F}" type="presParOf" srcId="{908B3892-4822-4657-BA6E-3CC6EDD6A3E5}" destId="{DFC925BF-09EC-4D7D-A8B3-A6781E90DCEF}" srcOrd="3" destOrd="0" presId="urn:microsoft.com/office/officeart/2005/8/layout/default#2"/>
    <dgm:cxn modelId="{B6647BBE-2AA3-4E49-AC74-F075730F983A}" type="presParOf" srcId="{908B3892-4822-4657-BA6E-3CC6EDD6A3E5}" destId="{CB5C8470-CFB4-4E22-9C5F-5827A1F87DD0}" srcOrd="4" destOrd="0" presId="urn:microsoft.com/office/officeart/2005/8/layout/default#2"/>
    <dgm:cxn modelId="{FEA26B5E-37FD-4567-9075-03526B0DD99E}" type="presParOf" srcId="{908B3892-4822-4657-BA6E-3CC6EDD6A3E5}" destId="{BA5B0F5E-5B43-47DF-9D4E-89B19E42CDC1}" srcOrd="5" destOrd="0" presId="urn:microsoft.com/office/officeart/2005/8/layout/default#2"/>
    <dgm:cxn modelId="{C649417C-32BC-43FF-ADB1-8E01B0C3B52C}" type="presParOf" srcId="{908B3892-4822-4657-BA6E-3CC6EDD6A3E5}" destId="{63AB2670-4683-4881-84E0-D4737D1C5284}" srcOrd="6" destOrd="0" presId="urn:microsoft.com/office/officeart/2005/8/layout/defaul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7FB52-7563-4D9F-B0AB-F4E6B00EF9CF}">
      <dsp:nvSpPr>
        <dsp:cNvPr id="0" name=""/>
        <dsp:cNvSpPr/>
      </dsp:nvSpPr>
      <dsp:spPr>
        <a:xfrm>
          <a:off x="3255576" y="548"/>
          <a:ext cx="4883365" cy="2137405"/>
        </a:xfrm>
        <a:prstGeom prst="rightArrow">
          <a:avLst>
            <a:gd name="adj1" fmla="val 75000"/>
            <a:gd name="adj2" fmla="val 50000"/>
          </a:avLst>
        </a:prstGeom>
        <a:solidFill>
          <a:srgbClr val="CDEBD0">
            <a:alpha val="89804"/>
          </a:srgb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err="1">
              <a:latin typeface="Times New Roman" panose="02020603050405020304" pitchFamily="18" charset="0"/>
              <a:cs typeface="Times New Roman" panose="02020603050405020304" pitchFamily="18" charset="0"/>
            </a:rPr>
            <a:t>Tiềm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năng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duy</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trì</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và</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phát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triển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thị</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phần</a:t>
          </a:r>
          <a:endParaRPr lang="en-US" sz="2300" kern="1200" dirty="0">
            <a:latin typeface="Times New Roman" panose="02020603050405020304" pitchFamily="18" charset="0"/>
            <a:cs typeface="Times New Roman" panose="02020603050405020304" pitchFamily="18" charset="0"/>
          </a:endParaRPr>
        </a:p>
        <a:p>
          <a:pPr marL="228600" lvl="1" indent="-228600" algn="l" defTabSz="1022350">
            <a:lnSpc>
              <a:spcPct val="90000"/>
            </a:lnSpc>
            <a:spcBef>
              <a:spcPct val="0"/>
            </a:spcBef>
            <a:spcAft>
              <a:spcPct val="15000"/>
            </a:spcAft>
            <a:buChar char="•"/>
          </a:pPr>
          <a:r>
            <a:rPr lang="en-US" sz="2300" kern="1200" dirty="0">
              <a:latin typeface="Times New Roman" panose="02020603050405020304" pitchFamily="18" charset="0"/>
              <a:cs typeface="Times New Roman" panose="02020603050405020304" pitchFamily="18" charset="0"/>
            </a:rPr>
            <a:t>Nhu </a:t>
          </a:r>
          <a:r>
            <a:rPr lang="en-US" sz="2300" kern="1200" dirty="0" err="1">
              <a:latin typeface="Times New Roman" panose="02020603050405020304" pitchFamily="18" charset="0"/>
              <a:cs typeface="Times New Roman" panose="02020603050405020304" pitchFamily="18" charset="0"/>
            </a:rPr>
            <a:t>cầu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dạng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tạo</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cơ</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hội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cho</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các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mặt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hàng</a:t>
          </a:r>
          <a:r>
            <a:rPr lang="en-US" sz="2300" kern="1200" dirty="0">
              <a:latin typeface="Times New Roman" panose="02020603050405020304" pitchFamily="18" charset="0"/>
              <a:cs typeface="Times New Roman" panose="02020603050405020304" pitchFamily="18" charset="0"/>
            </a:rPr>
            <a:t> ở </a:t>
          </a:r>
          <a:r>
            <a:rPr lang="en-US" sz="2300" kern="1200" dirty="0" err="1">
              <a:latin typeface="Times New Roman" panose="02020603050405020304" pitchFamily="18" charset="0"/>
              <a:cs typeface="Times New Roman" panose="02020603050405020304" pitchFamily="18" charset="0"/>
            </a:rPr>
            <a:t>nhiều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phân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khúc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khác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nhau</a:t>
          </a:r>
          <a:endParaRPr lang="en-US" sz="2300" kern="1200" dirty="0">
            <a:latin typeface="Times New Roman" panose="02020603050405020304" pitchFamily="18" charset="0"/>
            <a:cs typeface="Times New Roman" panose="02020603050405020304" pitchFamily="18" charset="0"/>
          </a:endParaRPr>
        </a:p>
      </dsp:txBody>
      <dsp:txXfrm>
        <a:off x="3255576" y="267724"/>
        <a:ext cx="4081838" cy="1603053"/>
      </dsp:txXfrm>
    </dsp:sp>
    <dsp:sp modelId="{4750A436-33A1-4DAC-999B-5FBD6B809EBC}">
      <dsp:nvSpPr>
        <dsp:cNvPr id="0" name=""/>
        <dsp:cNvSpPr/>
      </dsp:nvSpPr>
      <dsp:spPr>
        <a:xfrm>
          <a:off x="0" y="548"/>
          <a:ext cx="3255576" cy="2137405"/>
        </a:xfrm>
        <a:prstGeom prst="round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0070C0"/>
              </a:solidFill>
              <a:latin typeface="Times New Roman" panose="02020603050405020304" pitchFamily="18" charset="0"/>
              <a:cs typeface="Times New Roman" panose="02020603050405020304" pitchFamily="18" charset="0"/>
            </a:rPr>
            <a:t>Dân</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số</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đông</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nhiều</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khu</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vực</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thị</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trường</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có</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nhu</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cầu</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và</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thị</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hiếu</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khác</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nhau</a:t>
          </a:r>
          <a:endParaRPr lang="en-US" sz="2800" kern="1200" dirty="0">
            <a:solidFill>
              <a:srgbClr val="0070C0"/>
            </a:solidFill>
            <a:latin typeface="Times New Roman" panose="02020603050405020304" pitchFamily="18" charset="0"/>
            <a:cs typeface="Times New Roman" panose="02020603050405020304" pitchFamily="18" charset="0"/>
          </a:endParaRPr>
        </a:p>
      </dsp:txBody>
      <dsp:txXfrm>
        <a:off x="104340" y="104888"/>
        <a:ext cx="3046896" cy="1928725"/>
      </dsp:txXfrm>
    </dsp:sp>
    <dsp:sp modelId="{524FE03E-678F-4470-B889-33C36E05EC20}">
      <dsp:nvSpPr>
        <dsp:cNvPr id="0" name=""/>
        <dsp:cNvSpPr/>
      </dsp:nvSpPr>
      <dsp:spPr>
        <a:xfrm>
          <a:off x="3255576" y="2351694"/>
          <a:ext cx="4883365" cy="2137405"/>
        </a:xfrm>
        <a:prstGeom prst="rightArrow">
          <a:avLst>
            <a:gd name="adj1" fmla="val 75000"/>
            <a:gd name="adj2" fmla="val 50000"/>
          </a:avLst>
        </a:prstGeom>
        <a:solidFill>
          <a:srgbClr val="FFCCFF">
            <a:alpha val="89804"/>
          </a:srgb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err="1">
              <a:latin typeface="Times New Roman" panose="02020603050405020304" pitchFamily="18" charset="0"/>
              <a:cs typeface="Times New Roman" panose="02020603050405020304" pitchFamily="18" charset="0"/>
            </a:rPr>
            <a:t>Yêu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cầu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của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người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tiêu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dùng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đối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sản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phẩm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ngày</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càng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cao</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đặc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biệt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phải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là</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mặt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hàng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có</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chất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lượng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tốt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truy</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xuất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nguồn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gốc</a:t>
          </a:r>
          <a:r>
            <a:rPr lang="en-US" sz="2300" kern="1200" dirty="0">
              <a:latin typeface="Times New Roman" panose="02020603050405020304" pitchFamily="18" charset="0"/>
              <a:cs typeface="Times New Roman" panose="02020603050405020304" pitchFamily="18" charset="0"/>
            </a:rPr>
            <a:t> </a:t>
          </a:r>
        </a:p>
      </dsp:txBody>
      <dsp:txXfrm>
        <a:off x="3255576" y="2618870"/>
        <a:ext cx="4081838" cy="1603053"/>
      </dsp:txXfrm>
    </dsp:sp>
    <dsp:sp modelId="{C6EA2708-D755-4767-83A0-737B2DDB6EA2}">
      <dsp:nvSpPr>
        <dsp:cNvPr id="0" name=""/>
        <dsp:cNvSpPr/>
      </dsp:nvSpPr>
      <dsp:spPr>
        <a:xfrm>
          <a:off x="0" y="2351694"/>
          <a:ext cx="3255576" cy="2137405"/>
        </a:xfrm>
        <a:prstGeom prst="roundRect">
          <a:avLst/>
        </a:prstGeom>
        <a:solidFill>
          <a:srgbClr val="0070C0"/>
        </a:solidFill>
        <a:ln w="15875" cap="rnd"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C000"/>
              </a:solidFill>
              <a:latin typeface="Times New Roman" panose="02020603050405020304" pitchFamily="18" charset="0"/>
              <a:cs typeface="Times New Roman" panose="02020603050405020304" pitchFamily="18" charset="0"/>
            </a:rPr>
            <a:t>Gia </a:t>
          </a:r>
          <a:r>
            <a:rPr lang="en-US" sz="2800" kern="1200" dirty="0" err="1">
              <a:solidFill>
                <a:srgbClr val="FFC000"/>
              </a:solidFill>
              <a:latin typeface="Times New Roman" panose="02020603050405020304" pitchFamily="18" charset="0"/>
              <a:cs typeface="Times New Roman" panose="02020603050405020304" pitchFamily="18" charset="0"/>
            </a:rPr>
            <a:t>tăng</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số</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lượng</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người</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dân</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thuộc</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tầng</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lớp</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trung</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lưu</a:t>
          </a:r>
          <a:r>
            <a:rPr lang="en-US" sz="2800" kern="1200" dirty="0">
              <a:solidFill>
                <a:srgbClr val="FFC000"/>
              </a:solidFill>
              <a:latin typeface="Times New Roman" panose="02020603050405020304" pitchFamily="18" charset="0"/>
              <a:cs typeface="Times New Roman" panose="02020603050405020304" pitchFamily="18" charset="0"/>
            </a:rPr>
            <a:t> (400 </a:t>
          </a:r>
          <a:r>
            <a:rPr lang="en-US" sz="2800" kern="1200" dirty="0" err="1">
              <a:solidFill>
                <a:srgbClr val="FFC000"/>
              </a:solidFill>
              <a:latin typeface="Times New Roman" panose="02020603050405020304" pitchFamily="18" charset="0"/>
              <a:cs typeface="Times New Roman" panose="02020603050405020304" pitchFamily="18" charset="0"/>
            </a:rPr>
            <a:t>triệu</a:t>
          </a:r>
          <a:r>
            <a:rPr lang="en-US" sz="2800" kern="1200" dirty="0">
              <a:solidFill>
                <a:srgbClr val="FFC000"/>
              </a:solidFill>
              <a:latin typeface="Times New Roman" panose="02020603050405020304" pitchFamily="18" charset="0"/>
              <a:cs typeface="Times New Roman" panose="02020603050405020304" pitchFamily="18" charset="0"/>
            </a:rPr>
            <a:t> </a:t>
          </a:r>
          <a:r>
            <a:rPr lang="en-US" sz="2800" kern="1200" dirty="0" err="1">
              <a:solidFill>
                <a:srgbClr val="FFC000"/>
              </a:solidFill>
              <a:latin typeface="Times New Roman" panose="02020603050405020304" pitchFamily="18" charset="0"/>
              <a:cs typeface="Times New Roman" panose="02020603050405020304" pitchFamily="18" charset="0"/>
            </a:rPr>
            <a:t>người</a:t>
          </a:r>
          <a:r>
            <a:rPr lang="en-US" sz="2800" kern="1200" dirty="0">
              <a:solidFill>
                <a:srgbClr val="FFC000"/>
              </a:solidFill>
              <a:latin typeface="Times New Roman" panose="02020603050405020304" pitchFamily="18" charset="0"/>
              <a:cs typeface="Times New Roman" panose="02020603050405020304" pitchFamily="18" charset="0"/>
            </a:rPr>
            <a:t>)</a:t>
          </a:r>
        </a:p>
      </dsp:txBody>
      <dsp:txXfrm>
        <a:off x="104340" y="2456034"/>
        <a:ext cx="3046896" cy="1928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319A6-01C6-40C2-9D80-A1A499D87FE3}">
      <dsp:nvSpPr>
        <dsp:cNvPr id="0" name=""/>
        <dsp:cNvSpPr/>
      </dsp:nvSpPr>
      <dsp:spPr>
        <a:xfrm>
          <a:off x="6842" y="176286"/>
          <a:ext cx="1818679" cy="1673534"/>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1. </a:t>
          </a:r>
          <a:r>
            <a:rPr lang="en-US" sz="2000" kern="1200" dirty="0" err="1">
              <a:latin typeface="Times New Roman" panose="02020603050405020304" pitchFamily="18" charset="0"/>
              <a:cs typeface="Times New Roman" panose="02020603050405020304" pitchFamily="18" charset="0"/>
            </a:rPr>
            <a:t>Xác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quan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thẩm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quyền</a:t>
          </a:r>
          <a:endParaRPr lang="vi-VN" sz="2000" kern="1200" dirty="0">
            <a:latin typeface="Times New Roman" panose="02020603050405020304" pitchFamily="18" charset="0"/>
            <a:cs typeface="Times New Roman" panose="02020603050405020304" pitchFamily="18" charset="0"/>
          </a:endParaRPr>
        </a:p>
      </dsp:txBody>
      <dsp:txXfrm>
        <a:off x="6842" y="176286"/>
        <a:ext cx="1818679" cy="1673534"/>
      </dsp:txXfrm>
    </dsp:sp>
    <dsp:sp modelId="{3575D272-2AC9-4B24-9DE2-18018390655F}">
      <dsp:nvSpPr>
        <dsp:cNvPr id="0" name=""/>
        <dsp:cNvSpPr/>
      </dsp:nvSpPr>
      <dsp:spPr>
        <a:xfrm>
          <a:off x="3423" y="1922692"/>
          <a:ext cx="1818679" cy="3162240"/>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Danh sách 18 mặt hàng theo Lệnh 248</a:t>
          </a:r>
          <a:endParaRPr lang="vi-VN" sz="1800" kern="120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Nghị định </a:t>
          </a:r>
          <a:r>
            <a:rPr lang="vi-VN" sz="1800" kern="1200">
              <a:latin typeface="Times New Roman" panose="02020603050405020304" pitchFamily="18" charset="0"/>
              <a:cs typeface="Times New Roman" panose="02020603050405020304" pitchFamily="18" charset="0"/>
            </a:rPr>
            <a:t>số 15/2018/NĐ-CP ngày 02/02/2018 </a:t>
          </a: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Hướng dẫn cụ thể của Bộ NN&amp;PTNT</a:t>
          </a:r>
          <a:endParaRPr lang="vi-VN" sz="1800" kern="1200">
            <a:latin typeface="Times New Roman" panose="02020603050405020304" pitchFamily="18" charset="0"/>
            <a:cs typeface="Times New Roman" panose="02020603050405020304" pitchFamily="18" charset="0"/>
          </a:endParaRPr>
        </a:p>
      </dsp:txBody>
      <dsp:txXfrm>
        <a:off x="3423" y="1922692"/>
        <a:ext cx="1818679" cy="3162240"/>
      </dsp:txXfrm>
    </dsp:sp>
    <dsp:sp modelId="{6300B527-B163-45E1-A886-546A00633F5F}">
      <dsp:nvSpPr>
        <dsp:cNvPr id="0" name=""/>
        <dsp:cNvSpPr/>
      </dsp:nvSpPr>
      <dsp:spPr>
        <a:xfrm>
          <a:off x="2080137" y="176286"/>
          <a:ext cx="1818679" cy="1673534"/>
        </a:xfrm>
        <a:prstGeom prst="rect">
          <a:avLst/>
        </a:prstGeom>
        <a:solidFill>
          <a:schemeClr val="accent3">
            <a:hueOff val="-347406"/>
            <a:satOff val="-1695"/>
            <a:lumOff val="-588"/>
            <a:alphaOff val="0"/>
          </a:schemeClr>
        </a:solidFill>
        <a:ln w="15875" cap="rnd" cmpd="sng" algn="ctr">
          <a:solidFill>
            <a:schemeClr val="accent3">
              <a:hueOff val="-347406"/>
              <a:satOff val="-1695"/>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2. Đăng ký thông tin với cơ quan có thẩm quyền</a:t>
          </a:r>
          <a:endParaRPr lang="vi-VN" sz="2000" kern="1200">
            <a:latin typeface="Times New Roman" panose="02020603050405020304" pitchFamily="18" charset="0"/>
            <a:cs typeface="Times New Roman" panose="02020603050405020304" pitchFamily="18" charset="0"/>
          </a:endParaRPr>
        </a:p>
      </dsp:txBody>
      <dsp:txXfrm>
        <a:off x="2080137" y="176286"/>
        <a:ext cx="1818679" cy="1673534"/>
      </dsp:txXfrm>
    </dsp:sp>
    <dsp:sp modelId="{7A88DD76-CC4B-4D1B-8769-B21B3F74B4C6}">
      <dsp:nvSpPr>
        <dsp:cNvPr id="0" name=""/>
        <dsp:cNvSpPr/>
      </dsp:nvSpPr>
      <dsp:spPr>
        <a:xfrm>
          <a:off x="2076717" y="1922692"/>
          <a:ext cx="1818679" cy="3162240"/>
        </a:xfrm>
        <a:prstGeom prst="rect">
          <a:avLst/>
        </a:prstGeom>
        <a:solidFill>
          <a:schemeClr val="accent3">
            <a:tint val="40000"/>
            <a:alpha val="90000"/>
            <a:hueOff val="-280246"/>
            <a:satOff val="-2119"/>
            <a:lumOff val="-176"/>
            <a:alphaOff val="0"/>
          </a:schemeClr>
        </a:solidFill>
        <a:ln w="15875" cap="rnd" cmpd="sng" algn="ctr">
          <a:solidFill>
            <a:schemeClr val="accent3">
              <a:tint val="40000"/>
              <a:alpha val="90000"/>
              <a:hueOff val="-280246"/>
              <a:satOff val="-2119"/>
              <a:lumOff val="-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Cung cấp các thông tin cơ bản của doanh nghiệp</a:t>
          </a:r>
          <a:endParaRPr lang="vi-VN" sz="1800" kern="120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Cung cấp giấy tờ chứng minh liên quan</a:t>
          </a:r>
          <a:endParaRPr lang="vi-VN" sz="1800" kern="120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Hình thức đăng ký được các cơ quan công bố</a:t>
          </a:r>
          <a:endParaRPr lang="vi-VN" sz="1800" kern="1200">
            <a:latin typeface="Times New Roman" panose="02020603050405020304" pitchFamily="18" charset="0"/>
            <a:cs typeface="Times New Roman" panose="02020603050405020304" pitchFamily="18" charset="0"/>
          </a:endParaRPr>
        </a:p>
      </dsp:txBody>
      <dsp:txXfrm>
        <a:off x="2076717" y="1922692"/>
        <a:ext cx="1818679" cy="3162240"/>
      </dsp:txXfrm>
    </dsp:sp>
    <dsp:sp modelId="{5A1424F4-C02C-48B3-8AF5-0631571C3258}">
      <dsp:nvSpPr>
        <dsp:cNvPr id="0" name=""/>
        <dsp:cNvSpPr/>
      </dsp:nvSpPr>
      <dsp:spPr>
        <a:xfrm>
          <a:off x="4153431" y="176286"/>
          <a:ext cx="1818679" cy="1673534"/>
        </a:xfrm>
        <a:prstGeom prst="rect">
          <a:avLst/>
        </a:prstGeom>
        <a:solidFill>
          <a:schemeClr val="accent3">
            <a:hueOff val="-694812"/>
            <a:satOff val="-3390"/>
            <a:lumOff val="-1176"/>
            <a:alphaOff val="0"/>
          </a:schemeClr>
        </a:solidFill>
        <a:ln w="15875" cap="rnd" cmpd="sng" algn="ctr">
          <a:solidFill>
            <a:schemeClr val="accent3">
              <a:hueOff val="-694812"/>
              <a:satOff val="-3390"/>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3. Cơ quan có thẩm quyền rà soát, đối chiếu</a:t>
          </a:r>
          <a:endParaRPr lang="vi-VN" sz="2000" kern="1200">
            <a:latin typeface="Times New Roman" panose="02020603050405020304" pitchFamily="18" charset="0"/>
            <a:cs typeface="Times New Roman" panose="02020603050405020304" pitchFamily="18" charset="0"/>
          </a:endParaRPr>
        </a:p>
      </dsp:txBody>
      <dsp:txXfrm>
        <a:off x="4153431" y="176286"/>
        <a:ext cx="1818679" cy="1673534"/>
      </dsp:txXfrm>
    </dsp:sp>
    <dsp:sp modelId="{2A304B7B-FDA0-4667-9196-67F6371A4F6E}">
      <dsp:nvSpPr>
        <dsp:cNvPr id="0" name=""/>
        <dsp:cNvSpPr/>
      </dsp:nvSpPr>
      <dsp:spPr>
        <a:xfrm>
          <a:off x="4150012" y="1922692"/>
          <a:ext cx="1818679" cy="3162240"/>
        </a:xfrm>
        <a:prstGeom prst="rect">
          <a:avLst/>
        </a:prstGeom>
        <a:solidFill>
          <a:schemeClr val="accent3">
            <a:tint val="40000"/>
            <a:alpha val="90000"/>
            <a:hueOff val="-560491"/>
            <a:satOff val="-4239"/>
            <a:lumOff val="-353"/>
            <a:alphaOff val="0"/>
          </a:schemeClr>
        </a:solidFill>
        <a:ln w="15875" cap="rnd" cmpd="sng" algn="ctr">
          <a:solidFill>
            <a:schemeClr val="accent3">
              <a:tint val="40000"/>
              <a:alpha val="90000"/>
              <a:hueOff val="-560491"/>
              <a:satOff val="-4239"/>
              <a:lumOff val="-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Cơ quan có thẩm quyền tiến hành rà soát, đối chiếu thông tin doanh nghiệp, hiệu lực đăng ký...</a:t>
          </a:r>
          <a:endParaRPr lang="vi-VN" sz="2000" kern="1200">
            <a:latin typeface="Times New Roman" panose="02020603050405020304" pitchFamily="18" charset="0"/>
            <a:cs typeface="Times New Roman" panose="02020603050405020304" pitchFamily="18" charset="0"/>
          </a:endParaRPr>
        </a:p>
      </dsp:txBody>
      <dsp:txXfrm>
        <a:off x="4150012" y="1922692"/>
        <a:ext cx="1818679" cy="3162240"/>
      </dsp:txXfrm>
    </dsp:sp>
    <dsp:sp modelId="{F7CEC769-292F-487E-9C28-FD67F2594B9E}">
      <dsp:nvSpPr>
        <dsp:cNvPr id="0" name=""/>
        <dsp:cNvSpPr/>
      </dsp:nvSpPr>
      <dsp:spPr>
        <a:xfrm>
          <a:off x="6226726" y="176286"/>
          <a:ext cx="1818679" cy="1673534"/>
        </a:xfrm>
        <a:prstGeom prst="rect">
          <a:avLst/>
        </a:prstGeom>
        <a:solidFill>
          <a:schemeClr val="accent3">
            <a:hueOff val="-1042218"/>
            <a:satOff val="-5084"/>
            <a:lumOff val="-1764"/>
            <a:alphaOff val="0"/>
          </a:schemeClr>
        </a:solidFill>
        <a:ln w="15875" cap="rnd" cmpd="sng" algn="ctr">
          <a:solidFill>
            <a:schemeClr val="accent3">
              <a:hueOff val="-1042218"/>
              <a:satOff val="-5084"/>
              <a:lumOff val="-17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4. Cơ quan có thẩm quyền gửi danh sách tới Hải quan Trung Quốc</a:t>
          </a:r>
          <a:endParaRPr lang="vi-VN" sz="2000" kern="1200">
            <a:latin typeface="Times New Roman" panose="02020603050405020304" pitchFamily="18" charset="0"/>
            <a:cs typeface="Times New Roman" panose="02020603050405020304" pitchFamily="18" charset="0"/>
          </a:endParaRPr>
        </a:p>
      </dsp:txBody>
      <dsp:txXfrm>
        <a:off x="6226726" y="176286"/>
        <a:ext cx="1818679" cy="1673534"/>
      </dsp:txXfrm>
    </dsp:sp>
    <dsp:sp modelId="{49BBD336-EEBE-4075-BE5B-5A1A876B0049}">
      <dsp:nvSpPr>
        <dsp:cNvPr id="0" name=""/>
        <dsp:cNvSpPr/>
      </dsp:nvSpPr>
      <dsp:spPr>
        <a:xfrm>
          <a:off x="6223307" y="1922692"/>
          <a:ext cx="1818679" cy="3162240"/>
        </a:xfrm>
        <a:prstGeom prst="rect">
          <a:avLst/>
        </a:prstGeom>
        <a:solidFill>
          <a:schemeClr val="accent3">
            <a:tint val="40000"/>
            <a:alpha val="90000"/>
            <a:hueOff val="-840737"/>
            <a:satOff val="-6358"/>
            <a:lumOff val="-529"/>
            <a:alphaOff val="0"/>
          </a:schemeClr>
        </a:solidFill>
        <a:ln w="15875" cap="rnd" cmpd="sng" algn="ctr">
          <a:solidFill>
            <a:schemeClr val="accent3">
              <a:tint val="40000"/>
              <a:alpha val="90000"/>
              <a:hueOff val="-840737"/>
              <a:satOff val="-6358"/>
              <a:lumOff val="-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Cơ quan có thẩm quyền gửi danh sách doanh nghiệp và các tài liệu liên quan tới HQTQ thông qua đường ngoại giao</a:t>
          </a:r>
          <a:endParaRPr lang="vi-VN" sz="2000" kern="1200">
            <a:latin typeface="Times New Roman" panose="02020603050405020304" pitchFamily="18" charset="0"/>
            <a:cs typeface="Times New Roman" panose="02020603050405020304" pitchFamily="18" charset="0"/>
          </a:endParaRPr>
        </a:p>
      </dsp:txBody>
      <dsp:txXfrm>
        <a:off x="6223307" y="1922692"/>
        <a:ext cx="1818679" cy="3162240"/>
      </dsp:txXfrm>
    </dsp:sp>
    <dsp:sp modelId="{7D7C21CB-0C05-42F6-A546-5DB86DB1B259}">
      <dsp:nvSpPr>
        <dsp:cNvPr id="0" name=""/>
        <dsp:cNvSpPr/>
      </dsp:nvSpPr>
      <dsp:spPr>
        <a:xfrm>
          <a:off x="8300021" y="176286"/>
          <a:ext cx="1818679" cy="1673534"/>
        </a:xfrm>
        <a:prstGeom prst="rect">
          <a:avLst/>
        </a:prstGeom>
        <a:solidFill>
          <a:schemeClr val="accent3">
            <a:hueOff val="-1389624"/>
            <a:satOff val="-6779"/>
            <a:lumOff val="-2352"/>
            <a:alphaOff val="0"/>
          </a:schemeClr>
        </a:solidFill>
        <a:ln w="15875" cap="rnd" cmpd="sng" algn="ctr">
          <a:solidFill>
            <a:schemeClr val="accent3">
              <a:hueOff val="-1389624"/>
              <a:satOff val="-6779"/>
              <a:lumOff val="-23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5. Hải quan Trung Quốc phê duyệt, cấp mã</a:t>
          </a:r>
          <a:endParaRPr lang="vi-VN" sz="2000" kern="1200">
            <a:latin typeface="Times New Roman" panose="02020603050405020304" pitchFamily="18" charset="0"/>
            <a:cs typeface="Times New Roman" panose="02020603050405020304" pitchFamily="18" charset="0"/>
          </a:endParaRPr>
        </a:p>
      </dsp:txBody>
      <dsp:txXfrm>
        <a:off x="8300021" y="176286"/>
        <a:ext cx="1818679" cy="1673534"/>
      </dsp:txXfrm>
    </dsp:sp>
    <dsp:sp modelId="{0C0F7127-9976-4560-AA64-DB57F7E74432}">
      <dsp:nvSpPr>
        <dsp:cNvPr id="0" name=""/>
        <dsp:cNvSpPr/>
      </dsp:nvSpPr>
      <dsp:spPr>
        <a:xfrm>
          <a:off x="8296602" y="1922692"/>
          <a:ext cx="1818679" cy="3162240"/>
        </a:xfrm>
        <a:prstGeom prst="rect">
          <a:avLst/>
        </a:prstGeom>
        <a:solidFill>
          <a:schemeClr val="accent3">
            <a:tint val="40000"/>
            <a:alpha val="90000"/>
            <a:hueOff val="-1120982"/>
            <a:satOff val="-8478"/>
            <a:lumOff val="-706"/>
            <a:alphaOff val="0"/>
          </a:schemeClr>
        </a:solidFill>
        <a:ln w="15875" cap="rnd" cmpd="sng" algn="ctr">
          <a:solidFill>
            <a:schemeClr val="accent3">
              <a:tint val="40000"/>
              <a:alpha val="90000"/>
              <a:hueOff val="-1120982"/>
              <a:satOff val="-8478"/>
              <a:lumOff val="-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Hải quan Trung Quốc tiến hành rà soát, đối chiếu, tiếp nhận đăng ký sau đó cung cấp mã tới cơ quan thẩm quyền hoặc DN</a:t>
          </a:r>
          <a:endParaRPr lang="vi-VN" sz="2000" kern="1200">
            <a:latin typeface="Times New Roman" panose="02020603050405020304" pitchFamily="18" charset="0"/>
            <a:cs typeface="Times New Roman" panose="02020603050405020304" pitchFamily="18" charset="0"/>
          </a:endParaRPr>
        </a:p>
      </dsp:txBody>
      <dsp:txXfrm>
        <a:off x="8296602" y="1922692"/>
        <a:ext cx="1818679" cy="3162240"/>
      </dsp:txXfrm>
    </dsp:sp>
    <dsp:sp modelId="{F8585F6E-A214-4927-A134-FCAE3B8944A9}">
      <dsp:nvSpPr>
        <dsp:cNvPr id="0" name=""/>
        <dsp:cNvSpPr/>
      </dsp:nvSpPr>
      <dsp:spPr>
        <a:xfrm>
          <a:off x="10373316" y="176286"/>
          <a:ext cx="1818679" cy="1673534"/>
        </a:xfrm>
        <a:prstGeom prst="rect">
          <a:avLst/>
        </a:prstGeom>
        <a:solidFill>
          <a:schemeClr val="accent3">
            <a:hueOff val="-1737030"/>
            <a:satOff val="-8474"/>
            <a:lumOff val="-2940"/>
            <a:alphaOff val="0"/>
          </a:schemeClr>
        </a:solidFill>
        <a:ln w="15875" cap="rnd" cmpd="sng" algn="ctr">
          <a:solidFill>
            <a:schemeClr val="accent3">
              <a:hueOff val="-1737030"/>
              <a:satOff val="-8474"/>
              <a:lumOff val="-29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6. Doanh nghiệp tiếp nhận mã</a:t>
          </a:r>
          <a:endParaRPr lang="vi-VN" sz="2000" kern="1200">
            <a:latin typeface="Times New Roman" panose="02020603050405020304" pitchFamily="18" charset="0"/>
            <a:cs typeface="Times New Roman" panose="02020603050405020304" pitchFamily="18" charset="0"/>
          </a:endParaRPr>
        </a:p>
      </dsp:txBody>
      <dsp:txXfrm>
        <a:off x="10373316" y="176286"/>
        <a:ext cx="1818679" cy="1673534"/>
      </dsp:txXfrm>
    </dsp:sp>
    <dsp:sp modelId="{2713476A-1CEA-4EC5-B197-95E83E7A1CE0}">
      <dsp:nvSpPr>
        <dsp:cNvPr id="0" name=""/>
        <dsp:cNvSpPr/>
      </dsp:nvSpPr>
      <dsp:spPr>
        <a:xfrm>
          <a:off x="10369897" y="1922692"/>
          <a:ext cx="1818679" cy="3162240"/>
        </a:xfrm>
        <a:prstGeom prst="rect">
          <a:avLst/>
        </a:prstGeom>
        <a:solidFill>
          <a:schemeClr val="accent3">
            <a:tint val="40000"/>
            <a:alpha val="90000"/>
            <a:hueOff val="-1401228"/>
            <a:satOff val="-10597"/>
            <a:lumOff val="-882"/>
            <a:alphaOff val="0"/>
          </a:schemeClr>
        </a:solidFill>
        <a:ln w="15875" cap="rnd" cmpd="sng" algn="ctr">
          <a:solidFill>
            <a:schemeClr val="accent3">
              <a:tint val="40000"/>
              <a:alpha val="90000"/>
              <a:hueOff val="-1401228"/>
              <a:satOff val="-10597"/>
              <a:lumOff val="-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Doanh nghiệp dựa vào mã số do HQTQ cấp để in ấn bao bì, nhãn mác của sản phẩm</a:t>
          </a:r>
          <a:endParaRPr lang="vi-VN" sz="2000" kern="1200">
            <a:latin typeface="Times New Roman" panose="02020603050405020304" pitchFamily="18" charset="0"/>
            <a:cs typeface="Times New Roman" panose="02020603050405020304" pitchFamily="18" charset="0"/>
          </a:endParaRPr>
        </a:p>
      </dsp:txBody>
      <dsp:txXfrm>
        <a:off x="10369897" y="1922692"/>
        <a:ext cx="1818679" cy="316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02DD5-40FA-4B76-BA49-85E5BC80C9F7}">
      <dsp:nvSpPr>
        <dsp:cNvPr id="0" name=""/>
        <dsp:cNvSpPr/>
      </dsp:nvSpPr>
      <dsp:spPr>
        <a:xfrm>
          <a:off x="3810" y="1052866"/>
          <a:ext cx="3714749" cy="1255556"/>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1. Cung cấp thông tin qua website: </a:t>
          </a:r>
          <a:r>
            <a:rPr lang="en-US" sz="2600" kern="1200">
              <a:latin typeface="Times New Roman" panose="02020603050405020304" pitchFamily="18" charset="0"/>
              <a:cs typeface="Times New Roman" panose="02020603050405020304" pitchFamily="18" charset="0"/>
              <a:hlinkClick xmlns:r="http://schemas.openxmlformats.org/officeDocument/2006/relationships" r:id="rId1"/>
            </a:rPr>
            <a:t>http://ire.customs.gov.cn/</a:t>
          </a:r>
          <a:r>
            <a:rPr lang="en-US" sz="2600" kern="1200">
              <a:latin typeface="Times New Roman" panose="02020603050405020304" pitchFamily="18" charset="0"/>
              <a:cs typeface="Times New Roman" panose="02020603050405020304" pitchFamily="18" charset="0"/>
            </a:rPr>
            <a:t> </a:t>
          </a:r>
          <a:endParaRPr lang="vi-VN" sz="2600" kern="1200">
            <a:latin typeface="Times New Roman" panose="02020603050405020304" pitchFamily="18" charset="0"/>
            <a:cs typeface="Times New Roman" panose="02020603050405020304" pitchFamily="18" charset="0"/>
          </a:endParaRPr>
        </a:p>
      </dsp:txBody>
      <dsp:txXfrm>
        <a:off x="3810" y="1052866"/>
        <a:ext cx="3714749" cy="1255556"/>
      </dsp:txXfrm>
    </dsp:sp>
    <dsp:sp modelId="{100D2C39-F0D4-4EF4-A839-449BE4463891}">
      <dsp:nvSpPr>
        <dsp:cNvPr id="0" name=""/>
        <dsp:cNvSpPr/>
      </dsp:nvSpPr>
      <dsp:spPr>
        <a:xfrm>
          <a:off x="3810" y="2308423"/>
          <a:ext cx="3714749" cy="2076420"/>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latin typeface="Times New Roman" panose="02020603050405020304" pitchFamily="18" charset="0"/>
              <a:cs typeface="Times New Roman" panose="02020603050405020304" pitchFamily="18" charset="0"/>
            </a:rPr>
            <a:t>Hệ thống quản lý hồ sơ đăng ký</a:t>
          </a:r>
          <a:endParaRPr lang="vi-VN" sz="2600" kern="1200">
            <a:latin typeface="Times New Roman" panose="02020603050405020304" pitchFamily="18" charset="0"/>
            <a:cs typeface="Times New Roman" panose="02020603050405020304" pitchFamily="18" charset="0"/>
          </a:endParaRPr>
        </a:p>
      </dsp:txBody>
      <dsp:txXfrm>
        <a:off x="3810" y="2308423"/>
        <a:ext cx="3714749" cy="2076420"/>
      </dsp:txXfrm>
    </dsp:sp>
    <dsp:sp modelId="{089FE3F7-D0E2-434A-8BEF-DDE83C2082BC}">
      <dsp:nvSpPr>
        <dsp:cNvPr id="0" name=""/>
        <dsp:cNvSpPr/>
      </dsp:nvSpPr>
      <dsp:spPr>
        <a:xfrm>
          <a:off x="4238625" y="1052866"/>
          <a:ext cx="3714749" cy="1255556"/>
        </a:xfrm>
        <a:prstGeom prst="rect">
          <a:avLst/>
        </a:prstGeom>
        <a:solidFill>
          <a:schemeClr val="accent3">
            <a:hueOff val="-868515"/>
            <a:satOff val="-4237"/>
            <a:lumOff val="-1470"/>
            <a:alphaOff val="0"/>
          </a:schemeClr>
        </a:solidFill>
        <a:ln w="15875" cap="rnd" cmpd="sng" algn="ctr">
          <a:solidFill>
            <a:schemeClr val="accent3">
              <a:hueOff val="-868515"/>
              <a:satOff val="-4237"/>
              <a:lumOff val="-1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2. Hệ thống cấp số series</a:t>
          </a:r>
          <a:endParaRPr lang="vi-VN" sz="2600" kern="1200">
            <a:latin typeface="Times New Roman" panose="02020603050405020304" pitchFamily="18" charset="0"/>
            <a:cs typeface="Times New Roman" panose="02020603050405020304" pitchFamily="18" charset="0"/>
          </a:endParaRPr>
        </a:p>
      </dsp:txBody>
      <dsp:txXfrm>
        <a:off x="4238625" y="1052866"/>
        <a:ext cx="3714749" cy="1255556"/>
      </dsp:txXfrm>
    </dsp:sp>
    <dsp:sp modelId="{C4E87551-7382-4DDC-97AA-A857B4924DBA}">
      <dsp:nvSpPr>
        <dsp:cNvPr id="0" name=""/>
        <dsp:cNvSpPr/>
      </dsp:nvSpPr>
      <dsp:spPr>
        <a:xfrm>
          <a:off x="4238625" y="2308423"/>
          <a:ext cx="3714749" cy="2076420"/>
        </a:xfrm>
        <a:prstGeom prst="rect">
          <a:avLst/>
        </a:prstGeom>
        <a:solidFill>
          <a:schemeClr val="accent3">
            <a:tint val="40000"/>
            <a:alpha val="90000"/>
            <a:hueOff val="-700614"/>
            <a:satOff val="-5298"/>
            <a:lumOff val="-441"/>
            <a:alphaOff val="0"/>
          </a:schemeClr>
        </a:solidFill>
        <a:ln w="15875" cap="rnd" cmpd="sng" algn="ctr">
          <a:solidFill>
            <a:schemeClr val="accent3">
              <a:tint val="40000"/>
              <a:alpha val="90000"/>
              <a:hueOff val="-700614"/>
              <a:satOff val="-5298"/>
              <a:lumOff val="-4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latin typeface="Times New Roman" panose="02020603050405020304" pitchFamily="18" charset="0"/>
              <a:cs typeface="Times New Roman" panose="02020603050405020304" pitchFamily="18" charset="0"/>
            </a:rPr>
            <a:t>Số series dung để kiểm tra quy trình nộp hồ sơ đăng ký và sửa đổi thông tin của hồ sơ</a:t>
          </a:r>
          <a:endParaRPr lang="vi-VN" sz="2600" kern="1200">
            <a:latin typeface="Times New Roman" panose="02020603050405020304" pitchFamily="18" charset="0"/>
            <a:cs typeface="Times New Roman" panose="02020603050405020304" pitchFamily="18" charset="0"/>
          </a:endParaRPr>
        </a:p>
      </dsp:txBody>
      <dsp:txXfrm>
        <a:off x="4238625" y="2308423"/>
        <a:ext cx="3714749" cy="2076420"/>
      </dsp:txXfrm>
    </dsp:sp>
    <dsp:sp modelId="{245F541D-1ADC-4DF2-A1E9-3501B25F5C5B}">
      <dsp:nvSpPr>
        <dsp:cNvPr id="0" name=""/>
        <dsp:cNvSpPr/>
      </dsp:nvSpPr>
      <dsp:spPr>
        <a:xfrm>
          <a:off x="8473439" y="1052866"/>
          <a:ext cx="3714749" cy="1255556"/>
        </a:xfrm>
        <a:prstGeom prst="rect">
          <a:avLst/>
        </a:prstGeom>
        <a:solidFill>
          <a:schemeClr val="accent3">
            <a:hueOff val="-1737030"/>
            <a:satOff val="-8474"/>
            <a:lumOff val="-2940"/>
            <a:alphaOff val="0"/>
          </a:schemeClr>
        </a:solidFill>
        <a:ln w="15875" cap="rnd" cmpd="sng" algn="ctr">
          <a:solidFill>
            <a:schemeClr val="accent3">
              <a:hueOff val="-1737030"/>
              <a:satOff val="-8474"/>
              <a:lumOff val="-29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3. Tổng cục Hải quan Trung Quốc lưu hồ sơ và công bố công khai</a:t>
          </a:r>
          <a:endParaRPr lang="vi-VN" sz="2600" kern="1200">
            <a:latin typeface="Times New Roman" panose="02020603050405020304" pitchFamily="18" charset="0"/>
            <a:cs typeface="Times New Roman" panose="02020603050405020304" pitchFamily="18" charset="0"/>
          </a:endParaRPr>
        </a:p>
      </dsp:txBody>
      <dsp:txXfrm>
        <a:off x="8473439" y="1052866"/>
        <a:ext cx="3714749" cy="1255556"/>
      </dsp:txXfrm>
    </dsp:sp>
    <dsp:sp modelId="{5B4FF3AD-77D1-4FB0-B4E9-AFB5352B50E7}">
      <dsp:nvSpPr>
        <dsp:cNvPr id="0" name=""/>
        <dsp:cNvSpPr/>
      </dsp:nvSpPr>
      <dsp:spPr>
        <a:xfrm>
          <a:off x="8473439" y="2308423"/>
          <a:ext cx="3714749" cy="2076420"/>
        </a:xfrm>
        <a:prstGeom prst="rect">
          <a:avLst/>
        </a:prstGeom>
        <a:solidFill>
          <a:schemeClr val="accent3">
            <a:tint val="40000"/>
            <a:alpha val="90000"/>
            <a:hueOff val="-1401228"/>
            <a:satOff val="-10597"/>
            <a:lumOff val="-882"/>
            <a:alphaOff val="0"/>
          </a:schemeClr>
        </a:solidFill>
        <a:ln w="15875" cap="rnd" cmpd="sng" algn="ctr">
          <a:solidFill>
            <a:schemeClr val="accent3">
              <a:tint val="40000"/>
              <a:alpha val="90000"/>
              <a:hueOff val="-1401228"/>
              <a:satOff val="-10597"/>
              <a:lumOff val="-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latin typeface="Times New Roman" panose="02020603050405020304" pitchFamily="18" charset="0"/>
              <a:cs typeface="Times New Roman" panose="02020603050405020304" pitchFamily="18" charset="0"/>
            </a:rPr>
            <a:t>Thông tin được công bố bao gồm hoạt động kinh doanh, tên doanh nghiệp thương mại hoặc đại lý xuất khẩu…</a:t>
          </a:r>
          <a:endParaRPr lang="vi-VN" sz="2600" kern="1200">
            <a:latin typeface="Times New Roman" panose="02020603050405020304" pitchFamily="18" charset="0"/>
            <a:cs typeface="Times New Roman" panose="02020603050405020304" pitchFamily="18" charset="0"/>
          </a:endParaRPr>
        </a:p>
      </dsp:txBody>
      <dsp:txXfrm>
        <a:off x="8473439" y="2308423"/>
        <a:ext cx="3714749" cy="2076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02DD5-40FA-4B76-BA49-85E5BC80C9F7}">
      <dsp:nvSpPr>
        <dsp:cNvPr id="0" name=""/>
        <dsp:cNvSpPr/>
      </dsp:nvSpPr>
      <dsp:spPr>
        <a:xfrm>
          <a:off x="3466" y="219025"/>
          <a:ext cx="3379991" cy="835749"/>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1. Hiệu quả kinh tế</a:t>
          </a:r>
          <a:endParaRPr lang="vi-VN" sz="2400" kern="1200">
            <a:latin typeface="Times New Roman" panose="02020603050405020304" pitchFamily="18" charset="0"/>
            <a:cs typeface="Times New Roman" panose="02020603050405020304" pitchFamily="18" charset="0"/>
          </a:endParaRPr>
        </a:p>
      </dsp:txBody>
      <dsp:txXfrm>
        <a:off x="3466" y="219025"/>
        <a:ext cx="3379991" cy="835749"/>
      </dsp:txXfrm>
    </dsp:sp>
    <dsp:sp modelId="{100D2C39-F0D4-4EF4-A839-449BE4463891}">
      <dsp:nvSpPr>
        <dsp:cNvPr id="0" name=""/>
        <dsp:cNvSpPr/>
      </dsp:nvSpPr>
      <dsp:spPr>
        <a:xfrm>
          <a:off x="3466" y="1054774"/>
          <a:ext cx="3379991" cy="2301682"/>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Chi phí cạnh tranh</a:t>
          </a:r>
          <a:endParaRPr lang="vi-VN" sz="2400" kern="120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Tiết kiệm thời gian làm thủ tục thông quan</a:t>
          </a:r>
          <a:endParaRPr lang="vi-VN" sz="2400" kern="120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vi-VN" sz="2400" kern="1200">
            <a:latin typeface="Times New Roman" panose="02020603050405020304" pitchFamily="18" charset="0"/>
            <a:cs typeface="Times New Roman" panose="02020603050405020304" pitchFamily="18" charset="0"/>
          </a:endParaRPr>
        </a:p>
      </dsp:txBody>
      <dsp:txXfrm>
        <a:off x="3466" y="1054774"/>
        <a:ext cx="3379991" cy="2301682"/>
      </dsp:txXfrm>
    </dsp:sp>
    <dsp:sp modelId="{089FE3F7-D0E2-434A-8BEF-DDE83C2082BC}">
      <dsp:nvSpPr>
        <dsp:cNvPr id="0" name=""/>
        <dsp:cNvSpPr/>
      </dsp:nvSpPr>
      <dsp:spPr>
        <a:xfrm>
          <a:off x="3856657" y="219025"/>
          <a:ext cx="3379991" cy="835749"/>
        </a:xfrm>
        <a:prstGeom prst="rect">
          <a:avLst/>
        </a:prstGeom>
        <a:solidFill>
          <a:schemeClr val="accent3">
            <a:hueOff val="-868515"/>
            <a:satOff val="-4237"/>
            <a:lumOff val="-1470"/>
            <a:alphaOff val="0"/>
          </a:schemeClr>
        </a:solidFill>
        <a:ln w="15875" cap="rnd" cmpd="sng" algn="ctr">
          <a:solidFill>
            <a:schemeClr val="accent3">
              <a:hueOff val="-868515"/>
              <a:satOff val="-4237"/>
              <a:lumOff val="-1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2. Giảm nguy cơ lây lan dịch bệnh</a:t>
          </a:r>
          <a:endParaRPr lang="vi-VN" sz="2400" kern="1200">
            <a:latin typeface="Times New Roman" panose="02020603050405020304" pitchFamily="18" charset="0"/>
            <a:cs typeface="Times New Roman" panose="02020603050405020304" pitchFamily="18" charset="0"/>
          </a:endParaRPr>
        </a:p>
      </dsp:txBody>
      <dsp:txXfrm>
        <a:off x="3856657" y="219025"/>
        <a:ext cx="3379991" cy="835749"/>
      </dsp:txXfrm>
    </dsp:sp>
    <dsp:sp modelId="{C4E87551-7382-4DDC-97AA-A857B4924DBA}">
      <dsp:nvSpPr>
        <dsp:cNvPr id="0" name=""/>
        <dsp:cNvSpPr/>
      </dsp:nvSpPr>
      <dsp:spPr>
        <a:xfrm>
          <a:off x="3856657" y="1054774"/>
          <a:ext cx="3379991" cy="2301682"/>
        </a:xfrm>
        <a:prstGeom prst="rect">
          <a:avLst/>
        </a:prstGeom>
        <a:solidFill>
          <a:schemeClr val="accent3">
            <a:tint val="40000"/>
            <a:alpha val="90000"/>
            <a:hueOff val="-700614"/>
            <a:satOff val="-5298"/>
            <a:lumOff val="-441"/>
            <a:alphaOff val="0"/>
          </a:schemeClr>
        </a:solidFill>
        <a:ln w="15875" cap="rnd" cmpd="sng" algn="ctr">
          <a:solidFill>
            <a:schemeClr val="accent3">
              <a:tint val="40000"/>
              <a:alpha val="90000"/>
              <a:hueOff val="-700614"/>
              <a:satOff val="-5298"/>
              <a:lumOff val="-4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Số người tham gia vào hoạt động đường sắt ít hơn so với các hoạt động khác</a:t>
          </a:r>
          <a:endParaRPr lang="vi-VN" sz="2400" kern="120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Ít tiếp xúc trong quá trình di chuyển</a:t>
          </a:r>
          <a:endParaRPr lang="vi-VN" sz="2400" kern="1200">
            <a:latin typeface="Times New Roman" panose="02020603050405020304" pitchFamily="18" charset="0"/>
            <a:cs typeface="Times New Roman" panose="02020603050405020304" pitchFamily="18" charset="0"/>
          </a:endParaRPr>
        </a:p>
      </dsp:txBody>
      <dsp:txXfrm>
        <a:off x="3856657" y="1054774"/>
        <a:ext cx="3379991" cy="2301682"/>
      </dsp:txXfrm>
    </dsp:sp>
    <dsp:sp modelId="{245F541D-1ADC-4DF2-A1E9-3501B25F5C5B}">
      <dsp:nvSpPr>
        <dsp:cNvPr id="0" name=""/>
        <dsp:cNvSpPr/>
      </dsp:nvSpPr>
      <dsp:spPr>
        <a:xfrm>
          <a:off x="7709848" y="219025"/>
          <a:ext cx="3379991" cy="835749"/>
        </a:xfrm>
        <a:prstGeom prst="rect">
          <a:avLst/>
        </a:prstGeom>
        <a:solidFill>
          <a:schemeClr val="accent3">
            <a:hueOff val="-1737030"/>
            <a:satOff val="-8474"/>
            <a:lumOff val="-2940"/>
            <a:alphaOff val="0"/>
          </a:schemeClr>
        </a:solidFill>
        <a:ln w="15875" cap="rnd" cmpd="sng" algn="ctr">
          <a:solidFill>
            <a:schemeClr val="accent3">
              <a:hueOff val="-1737030"/>
              <a:satOff val="-8474"/>
              <a:lumOff val="-29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3. Cơ chế chính sách</a:t>
          </a:r>
          <a:endParaRPr lang="vi-VN" sz="2400" kern="1200">
            <a:latin typeface="Times New Roman" panose="02020603050405020304" pitchFamily="18" charset="0"/>
            <a:cs typeface="Times New Roman" panose="02020603050405020304" pitchFamily="18" charset="0"/>
          </a:endParaRPr>
        </a:p>
      </dsp:txBody>
      <dsp:txXfrm>
        <a:off x="7709848" y="219025"/>
        <a:ext cx="3379991" cy="835749"/>
      </dsp:txXfrm>
    </dsp:sp>
    <dsp:sp modelId="{5B4FF3AD-77D1-4FB0-B4E9-AFB5352B50E7}">
      <dsp:nvSpPr>
        <dsp:cNvPr id="0" name=""/>
        <dsp:cNvSpPr/>
      </dsp:nvSpPr>
      <dsp:spPr>
        <a:xfrm>
          <a:off x="7709848" y="1054774"/>
          <a:ext cx="3379991" cy="2301682"/>
        </a:xfrm>
        <a:prstGeom prst="rect">
          <a:avLst/>
        </a:prstGeom>
        <a:solidFill>
          <a:schemeClr val="accent3">
            <a:tint val="40000"/>
            <a:alpha val="90000"/>
            <a:hueOff val="-1401228"/>
            <a:satOff val="-10597"/>
            <a:lumOff val="-882"/>
            <a:alphaOff val="0"/>
          </a:schemeClr>
        </a:solidFill>
        <a:ln w="15875" cap="rnd" cmpd="sng" algn="ctr">
          <a:solidFill>
            <a:schemeClr val="accent3">
              <a:tint val="40000"/>
              <a:alpha val="90000"/>
              <a:hueOff val="-1401228"/>
              <a:satOff val="-10597"/>
              <a:lumOff val="-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Cơ quan chức năng hai bên quan tâm thúc đẩy</a:t>
          </a:r>
          <a:endParaRPr lang="vi-VN" sz="2400" kern="120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a:latin typeface="Times New Roman" panose="02020603050405020304" pitchFamily="18" charset="0"/>
              <a:cs typeface="Times New Roman" panose="02020603050405020304" pitchFamily="18" charset="0"/>
            </a:rPr>
            <a:t>Ga Bằng Tường chuẩn bị khôi phục kiểm dịch hàng hóa đông lạnh</a:t>
          </a:r>
          <a:endParaRPr lang="vi-VN" sz="2400" kern="1200">
            <a:latin typeface="Times New Roman" panose="02020603050405020304" pitchFamily="18" charset="0"/>
            <a:cs typeface="Times New Roman" panose="02020603050405020304" pitchFamily="18" charset="0"/>
          </a:endParaRPr>
        </a:p>
      </dsp:txBody>
      <dsp:txXfrm>
        <a:off x="7709848" y="1054774"/>
        <a:ext cx="3379991" cy="2301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4532B-D103-4E8C-94C5-32CF10FEE076}">
      <dsp:nvSpPr>
        <dsp:cNvPr id="0" name=""/>
        <dsp:cNvSpPr/>
      </dsp:nvSpPr>
      <dsp:spPr>
        <a:xfrm>
          <a:off x="274756" y="2870"/>
          <a:ext cx="2366038" cy="2419818"/>
        </a:xfrm>
        <a:prstGeom prst="rect">
          <a:avLst/>
        </a:prstGeom>
        <a:solidFill>
          <a:srgbClr val="9D90A0"/>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600"/>
            </a:spcAft>
            <a:buNone/>
          </a:pPr>
          <a:r>
            <a:rPr lang="en-US" sz="2000" b="1"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Thị</a:t>
          </a:r>
          <a:r>
            <a:rPr lang="en-US" sz="20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20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20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0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p>
        <a:p>
          <a:pPr marL="0" lvl="0" indent="0" algn="ctr" defTabSz="889000">
            <a:lnSpc>
              <a:spcPct val="100000"/>
            </a:lnSpc>
            <a:spcBef>
              <a:spcPct val="0"/>
            </a:spcBef>
            <a:spcAft>
              <a:spcPts val="600"/>
            </a:spcAft>
            <a:buNone/>
          </a:pPr>
          <a:r>
            <a:rPr lang="en-US" sz="2000" b="1"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Quảng</a:t>
          </a:r>
          <a:r>
            <a:rPr lang="en-US" sz="20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Tây</a:t>
          </a:r>
          <a:r>
            <a:rPr lang="en-US" sz="20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pPr marL="0" lvl="0" indent="0" algn="ctr" defTabSz="889000">
            <a:lnSpc>
              <a:spcPct val="100000"/>
            </a:lnSpc>
            <a:spcBef>
              <a:spcPct val="0"/>
            </a:spcBef>
            <a:spcAft>
              <a:spcPts val="600"/>
            </a:spcAft>
            <a:buNone/>
          </a:pPr>
          <a:r>
            <a:rPr lang="en-US" sz="20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Vân Nam;</a:t>
          </a:r>
        </a:p>
        <a:p>
          <a:pPr marL="0" lvl="0" indent="0" algn="ctr" defTabSz="889000">
            <a:lnSpc>
              <a:spcPct val="100000"/>
            </a:lnSpc>
            <a:spcBef>
              <a:spcPct val="0"/>
            </a:spcBef>
            <a:spcAft>
              <a:spcPts val="600"/>
            </a:spcAft>
            <a:buNone/>
          </a:pPr>
          <a:r>
            <a:rPr lang="en-US" sz="2000" b="1" kern="120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Quảng</a:t>
          </a:r>
          <a:r>
            <a:rPr lang="en-US" sz="2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rPr>
            <a:t> Đông</a:t>
          </a:r>
          <a:endParaRPr lang="en-US" sz="20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274756" y="2870"/>
        <a:ext cx="2366038" cy="2419818"/>
      </dsp:txXfrm>
    </dsp:sp>
    <dsp:sp modelId="{6EFED64F-4C46-4FC4-80FB-ECC5D66E8414}">
      <dsp:nvSpPr>
        <dsp:cNvPr id="0" name=""/>
        <dsp:cNvSpPr/>
      </dsp:nvSpPr>
      <dsp:spPr>
        <a:xfrm>
          <a:off x="274756" y="2659293"/>
          <a:ext cx="2366038" cy="769946"/>
        </a:xfrm>
        <a:prstGeom prst="rect">
          <a:avLst/>
        </a:prstGeom>
        <a:solidFill>
          <a:srgbClr val="5AA2AE"/>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600"/>
            </a:spcAft>
            <a:buNone/>
          </a:pPr>
          <a:r>
            <a:rPr lang="en-US" sz="1800" b="1" kern="1200" dirty="0" err="1">
              <a:solidFill>
                <a:schemeClr val="bg1"/>
              </a:solidFill>
              <a:latin typeface="Times New Roman" panose="02020603050405020304" pitchFamily="18" charset="0"/>
              <a:cs typeface="Times New Roman" panose="02020603050405020304" pitchFamily="18" charset="0"/>
            </a:rPr>
            <a:t>Thị</a:t>
          </a:r>
          <a:r>
            <a:rPr lang="en-US" sz="1800" b="1" kern="1200" dirty="0">
              <a:solidFill>
                <a:schemeClr val="bg1"/>
              </a:solidFill>
              <a:latin typeface="Times New Roman" panose="02020603050405020304" pitchFamily="18" charset="0"/>
              <a:cs typeface="Times New Roman" panose="02020603050405020304" pitchFamily="18" charset="0"/>
            </a:rPr>
            <a:t> </a:t>
          </a:r>
          <a:r>
            <a:rPr lang="en-US" sz="1800" b="1" kern="1200" dirty="0" err="1">
              <a:solidFill>
                <a:schemeClr val="bg1"/>
              </a:solidFill>
              <a:latin typeface="Times New Roman" panose="02020603050405020304" pitchFamily="18" charset="0"/>
              <a:cs typeface="Times New Roman" panose="02020603050405020304" pitchFamily="18" charset="0"/>
            </a:rPr>
            <a:t>trường</a:t>
          </a:r>
          <a:r>
            <a:rPr lang="en-US" sz="1800" b="1" kern="1200" dirty="0">
              <a:solidFill>
                <a:schemeClr val="bg1"/>
              </a:solidFill>
              <a:latin typeface="Times New Roman" panose="02020603050405020304" pitchFamily="18" charset="0"/>
              <a:cs typeface="Times New Roman" panose="02020603050405020304" pitchFamily="18" charset="0"/>
            </a:rPr>
            <a:t> </a:t>
          </a:r>
          <a:r>
            <a:rPr lang="en-US" sz="1800" b="1" kern="1200" dirty="0" err="1">
              <a:solidFill>
                <a:schemeClr val="bg1"/>
              </a:solidFill>
              <a:latin typeface="Times New Roman" panose="02020603050405020304" pitchFamily="18" charset="0"/>
              <a:cs typeface="Times New Roman" panose="02020603050405020304" pitchFamily="18" charset="0"/>
            </a:rPr>
            <a:t>tiềm</a:t>
          </a:r>
          <a:r>
            <a:rPr lang="en-US" sz="1800" b="1" kern="1200" dirty="0">
              <a:solidFill>
                <a:schemeClr val="bg1"/>
              </a:solidFill>
              <a:latin typeface="Times New Roman" panose="02020603050405020304" pitchFamily="18" charset="0"/>
              <a:cs typeface="Times New Roman" panose="02020603050405020304" pitchFamily="18" charset="0"/>
            </a:rPr>
            <a:t> </a:t>
          </a:r>
          <a:r>
            <a:rPr lang="en-US" sz="1800" b="1" kern="1200" dirty="0" err="1">
              <a:solidFill>
                <a:schemeClr val="bg1"/>
              </a:solidFill>
              <a:latin typeface="Times New Roman" panose="02020603050405020304" pitchFamily="18" charset="0"/>
              <a:cs typeface="Times New Roman" panose="02020603050405020304" pitchFamily="18" charset="0"/>
            </a:rPr>
            <a:t>năng</a:t>
          </a:r>
          <a:r>
            <a:rPr lang="en-US" sz="1800" b="1" kern="1200" dirty="0">
              <a:solidFill>
                <a:schemeClr val="bg1"/>
              </a:solidFill>
              <a:latin typeface="Times New Roman" panose="02020603050405020304" pitchFamily="18" charset="0"/>
              <a:cs typeface="Times New Roman" panose="02020603050405020304" pitchFamily="18" charset="0"/>
            </a:rPr>
            <a:t>: </a:t>
          </a:r>
          <a:r>
            <a:rPr lang="en-US" sz="1800" b="1" kern="1200" dirty="0" err="1">
              <a:solidFill>
                <a:schemeClr val="bg1"/>
              </a:solidFill>
              <a:latin typeface="Times New Roman" panose="02020603050405020304" pitchFamily="18" charset="0"/>
              <a:cs typeface="Times New Roman" panose="02020603050405020304" pitchFamily="18" charset="0"/>
            </a:rPr>
            <a:t>Tây</a:t>
          </a:r>
          <a:r>
            <a:rPr lang="en-US" sz="1800" b="1" kern="1200" dirty="0">
              <a:solidFill>
                <a:schemeClr val="bg1"/>
              </a:solidFill>
              <a:latin typeface="Times New Roman" panose="02020603050405020304" pitchFamily="18" charset="0"/>
              <a:cs typeface="Times New Roman" panose="02020603050405020304" pitchFamily="18" charset="0"/>
            </a:rPr>
            <a:t> Nam</a:t>
          </a:r>
        </a:p>
      </dsp:txBody>
      <dsp:txXfrm>
        <a:off x="274756" y="2659293"/>
        <a:ext cx="2366038" cy="769946"/>
      </dsp:txXfrm>
    </dsp:sp>
    <dsp:sp modelId="{CB5C8470-CFB4-4E22-9C5F-5827A1F87DD0}">
      <dsp:nvSpPr>
        <dsp:cNvPr id="0" name=""/>
        <dsp:cNvSpPr/>
      </dsp:nvSpPr>
      <dsp:spPr>
        <a:xfrm>
          <a:off x="274756" y="3665844"/>
          <a:ext cx="2366038" cy="769946"/>
        </a:xfrm>
        <a:prstGeom prst="rect">
          <a:avLst/>
        </a:prstGeom>
        <a:solidFill>
          <a:srgbClr val="7F8FA9"/>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600"/>
            </a:spcAft>
            <a:buNone/>
          </a:pPr>
          <a:r>
            <a:rPr lang="en-US" sz="1800" b="1" kern="1200" dirty="0" err="1">
              <a:solidFill>
                <a:prstClr val="white"/>
              </a:solidFill>
              <a:latin typeface="Times New Roman" panose="02020603050405020304" pitchFamily="18" charset="0"/>
              <a:ea typeface="+mn-ea"/>
              <a:cs typeface="Times New Roman" panose="02020603050405020304" pitchFamily="18" charset="0"/>
            </a:rPr>
            <a:t>Thị</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trường</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tiềm</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năng</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Miền</a:t>
          </a:r>
          <a:r>
            <a:rPr lang="en-US" sz="1800" b="1" kern="1200" dirty="0">
              <a:solidFill>
                <a:prstClr val="white"/>
              </a:solidFill>
              <a:latin typeface="Times New Roman" panose="02020603050405020304" pitchFamily="18" charset="0"/>
              <a:ea typeface="+mn-ea"/>
              <a:cs typeface="Times New Roman" panose="02020603050405020304" pitchFamily="18" charset="0"/>
            </a:rPr>
            <a:t> Trung</a:t>
          </a:r>
        </a:p>
      </dsp:txBody>
      <dsp:txXfrm>
        <a:off x="274756" y="3665844"/>
        <a:ext cx="2366038" cy="769946"/>
      </dsp:txXfrm>
    </dsp:sp>
    <dsp:sp modelId="{63AB2670-4683-4881-84E0-D4737D1C5284}">
      <dsp:nvSpPr>
        <dsp:cNvPr id="0" name=""/>
        <dsp:cNvSpPr/>
      </dsp:nvSpPr>
      <dsp:spPr>
        <a:xfrm>
          <a:off x="274756" y="4672395"/>
          <a:ext cx="2366038" cy="769946"/>
        </a:xfrm>
        <a:prstGeom prst="rect">
          <a:avLst/>
        </a:prstGeom>
        <a:solidFill>
          <a:srgbClr val="605462"/>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600"/>
            </a:spcAft>
            <a:buNone/>
          </a:pPr>
          <a:r>
            <a:rPr lang="en-US" sz="1800" b="1" kern="1200" dirty="0" err="1">
              <a:solidFill>
                <a:prstClr val="white"/>
              </a:solidFill>
              <a:latin typeface="Times New Roman" panose="02020603050405020304" pitchFamily="18" charset="0"/>
              <a:ea typeface="+mn-ea"/>
              <a:cs typeface="Times New Roman" panose="02020603050405020304" pitchFamily="18" charset="0"/>
            </a:rPr>
            <a:t>Thị</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trường</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tiềm</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năng</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Miền</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Đông</a:t>
          </a:r>
          <a:endParaRPr lang="en-US" sz="1800" b="1" kern="1200" dirty="0">
            <a:solidFill>
              <a:prstClr val="white"/>
            </a:solidFill>
            <a:latin typeface="Times New Roman" panose="02020603050405020304" pitchFamily="18" charset="0"/>
            <a:ea typeface="+mn-ea"/>
            <a:cs typeface="Times New Roman" panose="02020603050405020304" pitchFamily="18" charset="0"/>
          </a:endParaRPr>
        </a:p>
      </dsp:txBody>
      <dsp:txXfrm>
        <a:off x="274756" y="4672395"/>
        <a:ext cx="2366038" cy="76994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557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25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07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48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338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05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84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1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92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58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48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45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17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44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28224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282508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27998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394200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70089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436040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26680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9053094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29891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Just title">
  <p:cSld name="Just title">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Clr>
                <a:schemeClr val="lt1"/>
              </a:buClr>
              <a:buSzPts val="7000"/>
              <a:buNone/>
              <a:defRPr sz="7000">
                <a:solidFill>
                  <a:schemeClr val="lt1"/>
                </a:solidFill>
              </a:defRPr>
            </a:lvl2pPr>
            <a:lvl3pPr lvl="2" algn="ctr" rtl="0">
              <a:spcBef>
                <a:spcPts val="0"/>
              </a:spcBef>
              <a:spcAft>
                <a:spcPts val="0"/>
              </a:spcAft>
              <a:buClr>
                <a:schemeClr val="lt1"/>
              </a:buClr>
              <a:buSzPts val="7000"/>
              <a:buNone/>
              <a:defRPr sz="7000">
                <a:solidFill>
                  <a:schemeClr val="lt1"/>
                </a:solidFill>
              </a:defRPr>
            </a:lvl3pPr>
            <a:lvl4pPr lvl="3" algn="ctr" rtl="0">
              <a:spcBef>
                <a:spcPts val="0"/>
              </a:spcBef>
              <a:spcAft>
                <a:spcPts val="0"/>
              </a:spcAft>
              <a:buClr>
                <a:schemeClr val="lt1"/>
              </a:buClr>
              <a:buSzPts val="7000"/>
              <a:buNone/>
              <a:defRPr sz="7000">
                <a:solidFill>
                  <a:schemeClr val="lt1"/>
                </a:solidFill>
              </a:defRPr>
            </a:lvl4pPr>
            <a:lvl5pPr lvl="4" algn="ctr" rtl="0">
              <a:spcBef>
                <a:spcPts val="0"/>
              </a:spcBef>
              <a:spcAft>
                <a:spcPts val="0"/>
              </a:spcAft>
              <a:buClr>
                <a:schemeClr val="lt1"/>
              </a:buClr>
              <a:buSzPts val="7000"/>
              <a:buNone/>
              <a:defRPr sz="7000">
                <a:solidFill>
                  <a:schemeClr val="lt1"/>
                </a:solidFill>
              </a:defRPr>
            </a:lvl5pPr>
            <a:lvl6pPr lvl="5" algn="ctr" rtl="0">
              <a:spcBef>
                <a:spcPts val="0"/>
              </a:spcBef>
              <a:spcAft>
                <a:spcPts val="0"/>
              </a:spcAft>
              <a:buClr>
                <a:schemeClr val="lt1"/>
              </a:buClr>
              <a:buSzPts val="7000"/>
              <a:buNone/>
              <a:defRPr sz="7000">
                <a:solidFill>
                  <a:schemeClr val="lt1"/>
                </a:solidFill>
              </a:defRPr>
            </a:lvl6pPr>
            <a:lvl7pPr lvl="6" algn="ctr" rtl="0">
              <a:spcBef>
                <a:spcPts val="0"/>
              </a:spcBef>
              <a:spcAft>
                <a:spcPts val="0"/>
              </a:spcAft>
              <a:buClr>
                <a:schemeClr val="lt1"/>
              </a:buClr>
              <a:buSzPts val="7000"/>
              <a:buNone/>
              <a:defRPr sz="7000">
                <a:solidFill>
                  <a:schemeClr val="lt1"/>
                </a:solidFill>
              </a:defRPr>
            </a:lvl7pPr>
            <a:lvl8pPr lvl="7" algn="ctr" rtl="0">
              <a:spcBef>
                <a:spcPts val="0"/>
              </a:spcBef>
              <a:spcAft>
                <a:spcPts val="0"/>
              </a:spcAft>
              <a:buClr>
                <a:schemeClr val="lt1"/>
              </a:buClr>
              <a:buSzPts val="7000"/>
              <a:buNone/>
              <a:defRPr sz="7000">
                <a:solidFill>
                  <a:schemeClr val="lt1"/>
                </a:solidFill>
              </a:defRPr>
            </a:lvl8pPr>
            <a:lvl9pPr lvl="8" algn="ctr" rtl="0">
              <a:spcBef>
                <a:spcPts val="0"/>
              </a:spcBef>
              <a:spcAft>
                <a:spcPts val="0"/>
              </a:spcAft>
              <a:buClr>
                <a:schemeClr val="lt1"/>
              </a:buClr>
              <a:buSzPts val="7000"/>
              <a:buNone/>
              <a:defRPr sz="7000">
                <a:solidFill>
                  <a:schemeClr val="lt1"/>
                </a:solidFill>
              </a:defRPr>
            </a:lvl9pPr>
          </a:lstStyle>
          <a:p>
            <a:endParaRPr/>
          </a:p>
        </p:txBody>
      </p:sp>
    </p:spTree>
    <p:extLst>
      <p:ext uri="{BB962C8B-B14F-4D97-AF65-F5344CB8AC3E}">
        <p14:creationId xmlns:p14="http://schemas.microsoft.com/office/powerpoint/2010/main" val="2887878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45"/>
        <p:cNvGrpSpPr/>
        <p:nvPr/>
      </p:nvGrpSpPr>
      <p:grpSpPr>
        <a:xfrm>
          <a:off x="0" y="0"/>
          <a:ext cx="0" cy="0"/>
          <a:chOff x="0" y="0"/>
          <a:chExt cx="0" cy="0"/>
        </a:xfrm>
      </p:grpSpPr>
      <p:sp>
        <p:nvSpPr>
          <p:cNvPr id="47" name="Google Shape;47;p6"/>
          <p:cNvSpPr txBox="1">
            <a:spLocks noGrp="1"/>
          </p:cNvSpPr>
          <p:nvPr>
            <p:ph type="title"/>
          </p:nvPr>
        </p:nvSpPr>
        <p:spPr>
          <a:xfrm>
            <a:off x="4246925" y="1050575"/>
            <a:ext cx="7529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48" name="Google Shape;48;p6"/>
          <p:cNvSpPr txBox="1">
            <a:spLocks noGrp="1"/>
          </p:cNvSpPr>
          <p:nvPr>
            <p:ph type="body" idx="1"/>
          </p:nvPr>
        </p:nvSpPr>
        <p:spPr>
          <a:xfrm>
            <a:off x="4246925" y="1846300"/>
            <a:ext cx="7529400" cy="3810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Clr>
                <a:schemeClr val="lt1"/>
              </a:buClr>
              <a:buSzPts val="1900"/>
              <a:buChar char="➜"/>
              <a:defRPr>
                <a:solidFill>
                  <a:schemeClr val="lt1"/>
                </a:solidFill>
              </a:defRPr>
            </a:lvl1pPr>
            <a:lvl2pPr marL="914400" lvl="1" indent="-349250" rtl="0">
              <a:spcBef>
                <a:spcPts val="2100"/>
              </a:spcBef>
              <a:spcAft>
                <a:spcPts val="0"/>
              </a:spcAft>
              <a:buClr>
                <a:schemeClr val="lt1"/>
              </a:buClr>
              <a:buSzPts val="1900"/>
              <a:buChar char="○"/>
              <a:defRPr>
                <a:solidFill>
                  <a:schemeClr val="lt1"/>
                </a:solidFill>
              </a:defRPr>
            </a:lvl2pPr>
            <a:lvl3pPr marL="1371600" lvl="2" indent="-349250" rtl="0">
              <a:spcBef>
                <a:spcPts val="2100"/>
              </a:spcBef>
              <a:spcAft>
                <a:spcPts val="0"/>
              </a:spcAft>
              <a:buClr>
                <a:schemeClr val="lt1"/>
              </a:buClr>
              <a:buSzPts val="1900"/>
              <a:buChar char="■"/>
              <a:defRPr>
                <a:solidFill>
                  <a:schemeClr val="lt1"/>
                </a:solidFill>
              </a:defRPr>
            </a:lvl3pPr>
            <a:lvl4pPr marL="1828800" lvl="3" indent="-349250" rtl="0">
              <a:spcBef>
                <a:spcPts val="2100"/>
              </a:spcBef>
              <a:spcAft>
                <a:spcPts val="0"/>
              </a:spcAft>
              <a:buClr>
                <a:schemeClr val="lt1"/>
              </a:buClr>
              <a:buSzPts val="1900"/>
              <a:buChar char="●"/>
              <a:defRPr>
                <a:solidFill>
                  <a:schemeClr val="lt1"/>
                </a:solidFill>
              </a:defRPr>
            </a:lvl4pPr>
            <a:lvl5pPr marL="2286000" lvl="4" indent="-349250" rtl="0">
              <a:spcBef>
                <a:spcPts val="2100"/>
              </a:spcBef>
              <a:spcAft>
                <a:spcPts val="0"/>
              </a:spcAft>
              <a:buClr>
                <a:schemeClr val="lt1"/>
              </a:buClr>
              <a:buSzPts val="1900"/>
              <a:buChar char="○"/>
              <a:defRPr>
                <a:solidFill>
                  <a:schemeClr val="lt1"/>
                </a:solidFill>
              </a:defRPr>
            </a:lvl5pPr>
            <a:lvl6pPr marL="2743200" lvl="5" indent="-349250" rtl="0">
              <a:spcBef>
                <a:spcPts val="2100"/>
              </a:spcBef>
              <a:spcAft>
                <a:spcPts val="0"/>
              </a:spcAft>
              <a:buClr>
                <a:schemeClr val="lt1"/>
              </a:buClr>
              <a:buSzPts val="1900"/>
              <a:buChar char="■"/>
              <a:defRPr>
                <a:solidFill>
                  <a:schemeClr val="lt1"/>
                </a:solidFill>
              </a:defRPr>
            </a:lvl6pPr>
            <a:lvl7pPr marL="3200400" lvl="6" indent="-349250" rtl="0">
              <a:spcBef>
                <a:spcPts val="2100"/>
              </a:spcBef>
              <a:spcAft>
                <a:spcPts val="0"/>
              </a:spcAft>
              <a:buClr>
                <a:schemeClr val="lt1"/>
              </a:buClr>
              <a:buSzPts val="1900"/>
              <a:buChar char="●"/>
              <a:defRPr>
                <a:solidFill>
                  <a:schemeClr val="lt1"/>
                </a:solidFill>
              </a:defRPr>
            </a:lvl7pPr>
            <a:lvl8pPr marL="3657600" lvl="7" indent="-349250" rtl="0">
              <a:spcBef>
                <a:spcPts val="2100"/>
              </a:spcBef>
              <a:spcAft>
                <a:spcPts val="0"/>
              </a:spcAft>
              <a:buClr>
                <a:schemeClr val="lt1"/>
              </a:buClr>
              <a:buSzPts val="1900"/>
              <a:buChar char="○"/>
              <a:defRPr>
                <a:solidFill>
                  <a:schemeClr val="lt1"/>
                </a:solidFill>
              </a:defRPr>
            </a:lvl8pPr>
            <a:lvl9pPr marL="4114800" lvl="8" indent="-349250" rtl="0">
              <a:spcBef>
                <a:spcPts val="2100"/>
              </a:spcBef>
              <a:spcAft>
                <a:spcPts val="2100"/>
              </a:spcAft>
              <a:buClr>
                <a:schemeClr val="lt1"/>
              </a:buClr>
              <a:buSzPts val="1900"/>
              <a:buChar char="■"/>
              <a:defRPr>
                <a:solidFill>
                  <a:schemeClr val="lt1"/>
                </a:solidFill>
              </a:defRPr>
            </a:lvl9pPr>
          </a:lstStyle>
          <a:p>
            <a:endParaRPr/>
          </a:p>
        </p:txBody>
      </p:sp>
      <p:sp>
        <p:nvSpPr>
          <p:cNvPr id="50" name="Google Shape;50;p6"/>
          <p:cNvSpPr txBox="1">
            <a:spLocks noGrp="1"/>
          </p:cNvSpPr>
          <p:nvPr>
            <p:ph type="subTitle" idx="2"/>
          </p:nvPr>
        </p:nvSpPr>
        <p:spPr>
          <a:xfrm>
            <a:off x="145550" y="911550"/>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51" name="Google Shape;51;p6"/>
          <p:cNvSpPr txBox="1">
            <a:spLocks noGrp="1"/>
          </p:cNvSpPr>
          <p:nvPr>
            <p:ph type="subTitle" idx="3"/>
          </p:nvPr>
        </p:nvSpPr>
        <p:spPr>
          <a:xfrm>
            <a:off x="145550" y="1569421"/>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lt1"/>
              </a:buClr>
              <a:buSzPts val="1900"/>
              <a:buNone/>
              <a:defRPr>
                <a:solidFill>
                  <a:schemeClr val="lt1"/>
                </a:solidFill>
              </a:defRPr>
            </a:lvl1pPr>
            <a:lvl2pPr lvl="1" rtl="0">
              <a:lnSpc>
                <a:spcPct val="100000"/>
              </a:lnSpc>
              <a:spcBef>
                <a:spcPts val="0"/>
              </a:spcBef>
              <a:spcAft>
                <a:spcPts val="0"/>
              </a:spcAft>
              <a:buClr>
                <a:schemeClr val="lt1"/>
              </a:buClr>
              <a:buSzPts val="1900"/>
              <a:buNone/>
              <a:defRPr>
                <a:solidFill>
                  <a:schemeClr val="lt1"/>
                </a:solidFill>
              </a:defRPr>
            </a:lvl2pPr>
            <a:lvl3pPr lvl="2" rtl="0">
              <a:lnSpc>
                <a:spcPct val="100000"/>
              </a:lnSpc>
              <a:spcBef>
                <a:spcPts val="0"/>
              </a:spcBef>
              <a:spcAft>
                <a:spcPts val="0"/>
              </a:spcAft>
              <a:buClr>
                <a:schemeClr val="lt1"/>
              </a:buClr>
              <a:buSzPts val="1900"/>
              <a:buNone/>
              <a:defRPr>
                <a:solidFill>
                  <a:schemeClr val="lt1"/>
                </a:solidFill>
              </a:defRPr>
            </a:lvl3pPr>
            <a:lvl4pPr lvl="3" rtl="0">
              <a:lnSpc>
                <a:spcPct val="100000"/>
              </a:lnSpc>
              <a:spcBef>
                <a:spcPts val="0"/>
              </a:spcBef>
              <a:spcAft>
                <a:spcPts val="0"/>
              </a:spcAft>
              <a:buClr>
                <a:schemeClr val="lt1"/>
              </a:buClr>
              <a:buSzPts val="1900"/>
              <a:buNone/>
              <a:defRPr>
                <a:solidFill>
                  <a:schemeClr val="lt1"/>
                </a:solidFill>
              </a:defRPr>
            </a:lvl4pPr>
            <a:lvl5pPr lvl="4" rtl="0">
              <a:lnSpc>
                <a:spcPct val="100000"/>
              </a:lnSpc>
              <a:spcBef>
                <a:spcPts val="0"/>
              </a:spcBef>
              <a:spcAft>
                <a:spcPts val="0"/>
              </a:spcAft>
              <a:buClr>
                <a:schemeClr val="lt1"/>
              </a:buClr>
              <a:buSzPts val="1900"/>
              <a:buNone/>
              <a:defRPr>
                <a:solidFill>
                  <a:schemeClr val="lt1"/>
                </a:solidFill>
              </a:defRPr>
            </a:lvl5pPr>
            <a:lvl6pPr lvl="5" rtl="0">
              <a:lnSpc>
                <a:spcPct val="100000"/>
              </a:lnSpc>
              <a:spcBef>
                <a:spcPts val="0"/>
              </a:spcBef>
              <a:spcAft>
                <a:spcPts val="0"/>
              </a:spcAft>
              <a:buClr>
                <a:schemeClr val="lt1"/>
              </a:buClr>
              <a:buSzPts val="1900"/>
              <a:buNone/>
              <a:defRPr>
                <a:solidFill>
                  <a:schemeClr val="lt1"/>
                </a:solidFill>
              </a:defRPr>
            </a:lvl6pPr>
            <a:lvl7pPr lvl="6" rtl="0">
              <a:lnSpc>
                <a:spcPct val="100000"/>
              </a:lnSpc>
              <a:spcBef>
                <a:spcPts val="0"/>
              </a:spcBef>
              <a:spcAft>
                <a:spcPts val="0"/>
              </a:spcAft>
              <a:buClr>
                <a:schemeClr val="lt1"/>
              </a:buClr>
              <a:buSzPts val="1900"/>
              <a:buNone/>
              <a:defRPr>
                <a:solidFill>
                  <a:schemeClr val="lt1"/>
                </a:solidFill>
              </a:defRPr>
            </a:lvl7pPr>
            <a:lvl8pPr lvl="7" rtl="0">
              <a:lnSpc>
                <a:spcPct val="100000"/>
              </a:lnSpc>
              <a:spcBef>
                <a:spcPts val="0"/>
              </a:spcBef>
              <a:spcAft>
                <a:spcPts val="0"/>
              </a:spcAft>
              <a:buClr>
                <a:schemeClr val="lt1"/>
              </a:buClr>
              <a:buSzPts val="1900"/>
              <a:buNone/>
              <a:defRPr>
                <a:solidFill>
                  <a:schemeClr val="lt1"/>
                </a:solidFill>
              </a:defRPr>
            </a:lvl8pPr>
            <a:lvl9pPr lvl="8" rtl="0">
              <a:lnSpc>
                <a:spcPct val="100000"/>
              </a:lnSpc>
              <a:spcBef>
                <a:spcPts val="0"/>
              </a:spcBef>
              <a:spcAft>
                <a:spcPts val="0"/>
              </a:spcAft>
              <a:buClr>
                <a:schemeClr val="lt1"/>
              </a:buClr>
              <a:buSzPts val="1900"/>
              <a:buNone/>
              <a:defRPr>
                <a:solidFill>
                  <a:schemeClr val="lt1"/>
                </a:solidFill>
              </a:defRPr>
            </a:lvl9pPr>
          </a:lstStyle>
          <a:p>
            <a:endParaRPr/>
          </a:p>
        </p:txBody>
      </p:sp>
      <p:sp>
        <p:nvSpPr>
          <p:cNvPr id="52" name="Google Shape;52;p6"/>
          <p:cNvSpPr txBox="1">
            <a:spLocks noGrp="1"/>
          </p:cNvSpPr>
          <p:nvPr>
            <p:ph type="subTitle" idx="4"/>
          </p:nvPr>
        </p:nvSpPr>
        <p:spPr>
          <a:xfrm>
            <a:off x="145550" y="2227292"/>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53" name="Google Shape;53;p6"/>
          <p:cNvSpPr txBox="1">
            <a:spLocks noGrp="1"/>
          </p:cNvSpPr>
          <p:nvPr>
            <p:ph type="subTitle" idx="5"/>
          </p:nvPr>
        </p:nvSpPr>
        <p:spPr>
          <a:xfrm>
            <a:off x="145550" y="2885163"/>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54" name="Google Shape;54;p6"/>
          <p:cNvSpPr txBox="1">
            <a:spLocks noGrp="1"/>
          </p:cNvSpPr>
          <p:nvPr>
            <p:ph type="subTitle" idx="6"/>
          </p:nvPr>
        </p:nvSpPr>
        <p:spPr>
          <a:xfrm>
            <a:off x="145550" y="3543033"/>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55" name="Google Shape;55;p6"/>
          <p:cNvSpPr txBox="1">
            <a:spLocks noGrp="1"/>
          </p:cNvSpPr>
          <p:nvPr>
            <p:ph type="subTitle" idx="7"/>
          </p:nvPr>
        </p:nvSpPr>
        <p:spPr>
          <a:xfrm>
            <a:off x="145550" y="4200904"/>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56" name="Google Shape;56;p6"/>
          <p:cNvSpPr txBox="1">
            <a:spLocks noGrp="1"/>
          </p:cNvSpPr>
          <p:nvPr>
            <p:ph type="subTitle" idx="8"/>
          </p:nvPr>
        </p:nvSpPr>
        <p:spPr>
          <a:xfrm>
            <a:off x="145550" y="4858775"/>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Tree>
    <p:extLst>
      <p:ext uri="{BB962C8B-B14F-4D97-AF65-F5344CB8AC3E}">
        <p14:creationId xmlns:p14="http://schemas.microsoft.com/office/powerpoint/2010/main" val="318687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F5661D-6934-4B32-B92C-470368BF1EC6}" type="datetimeFigureOut">
              <a:rPr kumimoji="0" lang="en-US" sz="1100" b="0" i="0" u="none" strike="noStrike" kern="1200" cap="none" spc="0" normalizeH="0" baseline="0" noProof="0" smtClean="0">
                <a:ln>
                  <a:noFill/>
                </a:ln>
                <a:solidFill>
                  <a:srgbClr val="696464"/>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11/25/2021</a:t>
            </a:fld>
            <a:endParaRPr kumimoji="0" lang="en-US" sz="1100" b="0" i="0" u="none" strike="noStrike" kern="1200" cap="none" spc="0" normalizeH="0" baseline="0" noProof="0" dirty="0">
              <a:ln>
                <a:noFill/>
              </a:ln>
              <a:solidFill>
                <a:srgbClr val="696464"/>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696464"/>
              </a:solidFill>
              <a:effectLst/>
              <a:uLnTx/>
              <a:uFillTx/>
              <a:latin typeface="Rockwell"/>
              <a:ea typeface="+mn-ea"/>
              <a:cs typeface="+mn-cs"/>
            </a:endParaRPr>
          </a:p>
        </p:txBody>
      </p:sp>
      <p:sp>
        <p:nvSpPr>
          <p:cNvPr id="6" name="Slide Number Placeholder 5"/>
          <p:cNvSpPr>
            <a:spLocks noGrp="1"/>
          </p:cNvSpPr>
          <p:nvPr>
            <p:ph type="sldNum" sz="quarter" idx="12"/>
          </p:nvPr>
        </p:nvSpPr>
        <p:spPr>
          <a:xfrm>
            <a:off x="10951856" y="5867131"/>
            <a:ext cx="551167"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Rockwell Condensed"/>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Rockwell Condensed"/>
              <a:ea typeface="+mn-ea"/>
              <a:cs typeface="+mn-cs"/>
            </a:endParaRPr>
          </a:p>
        </p:txBody>
      </p:sp>
    </p:spTree>
    <p:extLst>
      <p:ext uri="{BB962C8B-B14F-4D97-AF65-F5344CB8AC3E}">
        <p14:creationId xmlns:p14="http://schemas.microsoft.com/office/powerpoint/2010/main" val="340399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006 Two columns">
  <p:cSld name="006 Two columns">
    <p:spTree>
      <p:nvGrpSpPr>
        <p:cNvPr id="1" name="Shape 67"/>
        <p:cNvGrpSpPr/>
        <p:nvPr/>
      </p:nvGrpSpPr>
      <p:grpSpPr>
        <a:xfrm>
          <a:off x="0" y="0"/>
          <a:ext cx="0" cy="0"/>
          <a:chOff x="0" y="0"/>
          <a:chExt cx="0" cy="0"/>
        </a:xfrm>
      </p:grpSpPr>
      <p:sp>
        <p:nvSpPr>
          <p:cNvPr id="70" name="Google Shape;70;p8"/>
          <p:cNvSpPr txBox="1">
            <a:spLocks noGrp="1"/>
          </p:cNvSpPr>
          <p:nvPr>
            <p:ph type="subTitle" idx="1"/>
          </p:nvPr>
        </p:nvSpPr>
        <p:spPr>
          <a:xfrm>
            <a:off x="60441" y="2227300"/>
            <a:ext cx="767100" cy="717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Clr>
                <a:schemeClr val="lt1"/>
              </a:buClr>
              <a:buSzPts val="1900"/>
              <a:buNone/>
              <a:defRPr>
                <a:solidFill>
                  <a:schemeClr val="lt1"/>
                </a:solidFill>
              </a:defRPr>
            </a:lvl1pPr>
            <a:lvl2pPr lvl="1" algn="ctr" rtl="0">
              <a:lnSpc>
                <a:spcPct val="100000"/>
              </a:lnSpc>
              <a:spcBef>
                <a:spcPts val="0"/>
              </a:spcBef>
              <a:spcAft>
                <a:spcPts val="0"/>
              </a:spcAft>
              <a:buClr>
                <a:schemeClr val="lt1"/>
              </a:buClr>
              <a:buSzPts val="1900"/>
              <a:buNone/>
              <a:defRPr>
                <a:solidFill>
                  <a:schemeClr val="lt1"/>
                </a:solidFill>
              </a:defRPr>
            </a:lvl2pPr>
            <a:lvl3pPr lvl="2" algn="ctr" rtl="0">
              <a:lnSpc>
                <a:spcPct val="100000"/>
              </a:lnSpc>
              <a:spcBef>
                <a:spcPts val="0"/>
              </a:spcBef>
              <a:spcAft>
                <a:spcPts val="0"/>
              </a:spcAft>
              <a:buClr>
                <a:schemeClr val="lt1"/>
              </a:buClr>
              <a:buSzPts val="1900"/>
              <a:buNone/>
              <a:defRPr>
                <a:solidFill>
                  <a:schemeClr val="lt1"/>
                </a:solidFill>
              </a:defRPr>
            </a:lvl3pPr>
            <a:lvl4pPr lvl="3" algn="ctr" rtl="0">
              <a:lnSpc>
                <a:spcPct val="100000"/>
              </a:lnSpc>
              <a:spcBef>
                <a:spcPts val="0"/>
              </a:spcBef>
              <a:spcAft>
                <a:spcPts val="0"/>
              </a:spcAft>
              <a:buClr>
                <a:schemeClr val="lt1"/>
              </a:buClr>
              <a:buSzPts val="1900"/>
              <a:buNone/>
              <a:defRPr>
                <a:solidFill>
                  <a:schemeClr val="lt1"/>
                </a:solidFill>
              </a:defRPr>
            </a:lvl4pPr>
            <a:lvl5pPr lvl="4" algn="ctr" rtl="0">
              <a:lnSpc>
                <a:spcPct val="100000"/>
              </a:lnSpc>
              <a:spcBef>
                <a:spcPts val="0"/>
              </a:spcBef>
              <a:spcAft>
                <a:spcPts val="0"/>
              </a:spcAft>
              <a:buClr>
                <a:schemeClr val="lt1"/>
              </a:buClr>
              <a:buSzPts val="1900"/>
              <a:buNone/>
              <a:defRPr>
                <a:solidFill>
                  <a:schemeClr val="lt1"/>
                </a:solidFill>
              </a:defRPr>
            </a:lvl5pPr>
            <a:lvl6pPr lvl="5" algn="ctr" rtl="0">
              <a:lnSpc>
                <a:spcPct val="100000"/>
              </a:lnSpc>
              <a:spcBef>
                <a:spcPts val="0"/>
              </a:spcBef>
              <a:spcAft>
                <a:spcPts val="0"/>
              </a:spcAft>
              <a:buClr>
                <a:schemeClr val="lt1"/>
              </a:buClr>
              <a:buSzPts val="1900"/>
              <a:buNone/>
              <a:defRPr>
                <a:solidFill>
                  <a:schemeClr val="lt1"/>
                </a:solidFill>
              </a:defRPr>
            </a:lvl6pPr>
            <a:lvl7pPr lvl="6" algn="ctr" rtl="0">
              <a:lnSpc>
                <a:spcPct val="100000"/>
              </a:lnSpc>
              <a:spcBef>
                <a:spcPts val="0"/>
              </a:spcBef>
              <a:spcAft>
                <a:spcPts val="0"/>
              </a:spcAft>
              <a:buClr>
                <a:schemeClr val="lt1"/>
              </a:buClr>
              <a:buSzPts val="1900"/>
              <a:buNone/>
              <a:defRPr>
                <a:solidFill>
                  <a:schemeClr val="lt1"/>
                </a:solidFill>
              </a:defRPr>
            </a:lvl7pPr>
            <a:lvl8pPr lvl="7" algn="ctr" rtl="0">
              <a:lnSpc>
                <a:spcPct val="100000"/>
              </a:lnSpc>
              <a:spcBef>
                <a:spcPts val="0"/>
              </a:spcBef>
              <a:spcAft>
                <a:spcPts val="0"/>
              </a:spcAft>
              <a:buClr>
                <a:schemeClr val="lt1"/>
              </a:buClr>
              <a:buSzPts val="1900"/>
              <a:buNone/>
              <a:defRPr>
                <a:solidFill>
                  <a:schemeClr val="lt1"/>
                </a:solidFill>
              </a:defRPr>
            </a:lvl8pPr>
            <a:lvl9pPr lvl="8" algn="ctr" rtl="0">
              <a:lnSpc>
                <a:spcPct val="100000"/>
              </a:lnSpc>
              <a:spcBef>
                <a:spcPts val="0"/>
              </a:spcBef>
              <a:spcAft>
                <a:spcPts val="0"/>
              </a:spcAft>
              <a:buClr>
                <a:schemeClr val="lt1"/>
              </a:buClr>
              <a:buSzPts val="1900"/>
              <a:buNone/>
              <a:defRPr>
                <a:solidFill>
                  <a:schemeClr val="lt1"/>
                </a:solidFill>
              </a:defRPr>
            </a:lvl9pPr>
          </a:lstStyle>
          <a:p>
            <a:endParaRPr/>
          </a:p>
        </p:txBody>
      </p:sp>
      <p:sp>
        <p:nvSpPr>
          <p:cNvPr id="71" name="Google Shape;71;p8"/>
          <p:cNvSpPr txBox="1">
            <a:spLocks noGrp="1"/>
          </p:cNvSpPr>
          <p:nvPr>
            <p:ph type="subTitle" idx="2"/>
          </p:nvPr>
        </p:nvSpPr>
        <p:spPr>
          <a:xfrm>
            <a:off x="60441" y="2885169"/>
            <a:ext cx="767100" cy="717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Clr>
                <a:schemeClr val="lt1"/>
              </a:buClr>
              <a:buSzPts val="1900"/>
              <a:buNone/>
              <a:defRPr>
                <a:solidFill>
                  <a:schemeClr val="lt1"/>
                </a:solidFill>
              </a:defRPr>
            </a:lvl1pPr>
            <a:lvl2pPr lvl="1" algn="ctr" rtl="0">
              <a:lnSpc>
                <a:spcPct val="100000"/>
              </a:lnSpc>
              <a:spcBef>
                <a:spcPts val="0"/>
              </a:spcBef>
              <a:spcAft>
                <a:spcPts val="0"/>
              </a:spcAft>
              <a:buClr>
                <a:schemeClr val="lt1"/>
              </a:buClr>
              <a:buSzPts val="1900"/>
              <a:buNone/>
              <a:defRPr>
                <a:solidFill>
                  <a:schemeClr val="lt1"/>
                </a:solidFill>
              </a:defRPr>
            </a:lvl2pPr>
            <a:lvl3pPr lvl="2" algn="ctr" rtl="0">
              <a:lnSpc>
                <a:spcPct val="100000"/>
              </a:lnSpc>
              <a:spcBef>
                <a:spcPts val="0"/>
              </a:spcBef>
              <a:spcAft>
                <a:spcPts val="0"/>
              </a:spcAft>
              <a:buClr>
                <a:schemeClr val="lt1"/>
              </a:buClr>
              <a:buSzPts val="1900"/>
              <a:buNone/>
              <a:defRPr>
                <a:solidFill>
                  <a:schemeClr val="lt1"/>
                </a:solidFill>
              </a:defRPr>
            </a:lvl3pPr>
            <a:lvl4pPr lvl="3" algn="ctr" rtl="0">
              <a:lnSpc>
                <a:spcPct val="100000"/>
              </a:lnSpc>
              <a:spcBef>
                <a:spcPts val="0"/>
              </a:spcBef>
              <a:spcAft>
                <a:spcPts val="0"/>
              </a:spcAft>
              <a:buClr>
                <a:schemeClr val="lt1"/>
              </a:buClr>
              <a:buSzPts val="1900"/>
              <a:buNone/>
              <a:defRPr>
                <a:solidFill>
                  <a:schemeClr val="lt1"/>
                </a:solidFill>
              </a:defRPr>
            </a:lvl4pPr>
            <a:lvl5pPr lvl="4" algn="ctr" rtl="0">
              <a:lnSpc>
                <a:spcPct val="100000"/>
              </a:lnSpc>
              <a:spcBef>
                <a:spcPts val="0"/>
              </a:spcBef>
              <a:spcAft>
                <a:spcPts val="0"/>
              </a:spcAft>
              <a:buClr>
                <a:schemeClr val="lt1"/>
              </a:buClr>
              <a:buSzPts val="1900"/>
              <a:buNone/>
              <a:defRPr>
                <a:solidFill>
                  <a:schemeClr val="lt1"/>
                </a:solidFill>
              </a:defRPr>
            </a:lvl5pPr>
            <a:lvl6pPr lvl="5" algn="ctr" rtl="0">
              <a:lnSpc>
                <a:spcPct val="100000"/>
              </a:lnSpc>
              <a:spcBef>
                <a:spcPts val="0"/>
              </a:spcBef>
              <a:spcAft>
                <a:spcPts val="0"/>
              </a:spcAft>
              <a:buClr>
                <a:schemeClr val="lt1"/>
              </a:buClr>
              <a:buSzPts val="1900"/>
              <a:buNone/>
              <a:defRPr>
                <a:solidFill>
                  <a:schemeClr val="lt1"/>
                </a:solidFill>
              </a:defRPr>
            </a:lvl6pPr>
            <a:lvl7pPr lvl="6" algn="ctr" rtl="0">
              <a:lnSpc>
                <a:spcPct val="100000"/>
              </a:lnSpc>
              <a:spcBef>
                <a:spcPts val="0"/>
              </a:spcBef>
              <a:spcAft>
                <a:spcPts val="0"/>
              </a:spcAft>
              <a:buClr>
                <a:schemeClr val="lt1"/>
              </a:buClr>
              <a:buSzPts val="1900"/>
              <a:buNone/>
              <a:defRPr>
                <a:solidFill>
                  <a:schemeClr val="lt1"/>
                </a:solidFill>
              </a:defRPr>
            </a:lvl7pPr>
            <a:lvl8pPr lvl="7" algn="ctr" rtl="0">
              <a:lnSpc>
                <a:spcPct val="100000"/>
              </a:lnSpc>
              <a:spcBef>
                <a:spcPts val="0"/>
              </a:spcBef>
              <a:spcAft>
                <a:spcPts val="0"/>
              </a:spcAft>
              <a:buClr>
                <a:schemeClr val="lt1"/>
              </a:buClr>
              <a:buSzPts val="1900"/>
              <a:buNone/>
              <a:defRPr>
                <a:solidFill>
                  <a:schemeClr val="lt1"/>
                </a:solidFill>
              </a:defRPr>
            </a:lvl8pPr>
            <a:lvl9pPr lvl="8" algn="ctr" rtl="0">
              <a:lnSpc>
                <a:spcPct val="100000"/>
              </a:lnSpc>
              <a:spcBef>
                <a:spcPts val="0"/>
              </a:spcBef>
              <a:spcAft>
                <a:spcPts val="0"/>
              </a:spcAft>
              <a:buClr>
                <a:schemeClr val="lt1"/>
              </a:buClr>
              <a:buSzPts val="1900"/>
              <a:buNone/>
              <a:defRPr>
                <a:solidFill>
                  <a:schemeClr val="lt1"/>
                </a:solidFill>
              </a:defRPr>
            </a:lvl9pPr>
          </a:lstStyle>
          <a:p>
            <a:endParaRPr/>
          </a:p>
        </p:txBody>
      </p:sp>
      <p:sp>
        <p:nvSpPr>
          <p:cNvPr id="72" name="Google Shape;72;p8"/>
          <p:cNvSpPr txBox="1">
            <a:spLocks noGrp="1"/>
          </p:cNvSpPr>
          <p:nvPr>
            <p:ph type="subTitle" idx="3"/>
          </p:nvPr>
        </p:nvSpPr>
        <p:spPr>
          <a:xfrm>
            <a:off x="60441" y="3543038"/>
            <a:ext cx="767100" cy="717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Clr>
                <a:schemeClr val="lt1"/>
              </a:buClr>
              <a:buSzPts val="1900"/>
              <a:buNone/>
              <a:defRPr>
                <a:solidFill>
                  <a:schemeClr val="lt1"/>
                </a:solidFill>
              </a:defRPr>
            </a:lvl1pPr>
            <a:lvl2pPr lvl="1" algn="ctr" rtl="0">
              <a:lnSpc>
                <a:spcPct val="100000"/>
              </a:lnSpc>
              <a:spcBef>
                <a:spcPts val="0"/>
              </a:spcBef>
              <a:spcAft>
                <a:spcPts val="0"/>
              </a:spcAft>
              <a:buClr>
                <a:schemeClr val="lt1"/>
              </a:buClr>
              <a:buSzPts val="1900"/>
              <a:buNone/>
              <a:defRPr>
                <a:solidFill>
                  <a:schemeClr val="lt1"/>
                </a:solidFill>
              </a:defRPr>
            </a:lvl2pPr>
            <a:lvl3pPr lvl="2" algn="ctr" rtl="0">
              <a:lnSpc>
                <a:spcPct val="100000"/>
              </a:lnSpc>
              <a:spcBef>
                <a:spcPts val="0"/>
              </a:spcBef>
              <a:spcAft>
                <a:spcPts val="0"/>
              </a:spcAft>
              <a:buClr>
                <a:schemeClr val="lt1"/>
              </a:buClr>
              <a:buSzPts val="1900"/>
              <a:buNone/>
              <a:defRPr>
                <a:solidFill>
                  <a:schemeClr val="lt1"/>
                </a:solidFill>
              </a:defRPr>
            </a:lvl3pPr>
            <a:lvl4pPr lvl="3" algn="ctr" rtl="0">
              <a:lnSpc>
                <a:spcPct val="100000"/>
              </a:lnSpc>
              <a:spcBef>
                <a:spcPts val="0"/>
              </a:spcBef>
              <a:spcAft>
                <a:spcPts val="0"/>
              </a:spcAft>
              <a:buClr>
                <a:schemeClr val="lt1"/>
              </a:buClr>
              <a:buSzPts val="1900"/>
              <a:buNone/>
              <a:defRPr>
                <a:solidFill>
                  <a:schemeClr val="lt1"/>
                </a:solidFill>
              </a:defRPr>
            </a:lvl4pPr>
            <a:lvl5pPr lvl="4" algn="ctr" rtl="0">
              <a:lnSpc>
                <a:spcPct val="100000"/>
              </a:lnSpc>
              <a:spcBef>
                <a:spcPts val="0"/>
              </a:spcBef>
              <a:spcAft>
                <a:spcPts val="0"/>
              </a:spcAft>
              <a:buClr>
                <a:schemeClr val="lt1"/>
              </a:buClr>
              <a:buSzPts val="1900"/>
              <a:buNone/>
              <a:defRPr>
                <a:solidFill>
                  <a:schemeClr val="lt1"/>
                </a:solidFill>
              </a:defRPr>
            </a:lvl5pPr>
            <a:lvl6pPr lvl="5" algn="ctr" rtl="0">
              <a:lnSpc>
                <a:spcPct val="100000"/>
              </a:lnSpc>
              <a:spcBef>
                <a:spcPts val="0"/>
              </a:spcBef>
              <a:spcAft>
                <a:spcPts val="0"/>
              </a:spcAft>
              <a:buClr>
                <a:schemeClr val="lt1"/>
              </a:buClr>
              <a:buSzPts val="1900"/>
              <a:buNone/>
              <a:defRPr>
                <a:solidFill>
                  <a:schemeClr val="lt1"/>
                </a:solidFill>
              </a:defRPr>
            </a:lvl6pPr>
            <a:lvl7pPr lvl="6" algn="ctr" rtl="0">
              <a:lnSpc>
                <a:spcPct val="100000"/>
              </a:lnSpc>
              <a:spcBef>
                <a:spcPts val="0"/>
              </a:spcBef>
              <a:spcAft>
                <a:spcPts val="0"/>
              </a:spcAft>
              <a:buClr>
                <a:schemeClr val="lt1"/>
              </a:buClr>
              <a:buSzPts val="1900"/>
              <a:buNone/>
              <a:defRPr>
                <a:solidFill>
                  <a:schemeClr val="lt1"/>
                </a:solidFill>
              </a:defRPr>
            </a:lvl7pPr>
            <a:lvl8pPr lvl="7" algn="ctr" rtl="0">
              <a:lnSpc>
                <a:spcPct val="100000"/>
              </a:lnSpc>
              <a:spcBef>
                <a:spcPts val="0"/>
              </a:spcBef>
              <a:spcAft>
                <a:spcPts val="0"/>
              </a:spcAft>
              <a:buClr>
                <a:schemeClr val="lt1"/>
              </a:buClr>
              <a:buSzPts val="1900"/>
              <a:buNone/>
              <a:defRPr>
                <a:solidFill>
                  <a:schemeClr val="lt1"/>
                </a:solidFill>
              </a:defRPr>
            </a:lvl8pPr>
            <a:lvl9pPr lvl="8" algn="ctr" rtl="0">
              <a:lnSpc>
                <a:spcPct val="100000"/>
              </a:lnSpc>
              <a:spcBef>
                <a:spcPts val="0"/>
              </a:spcBef>
              <a:spcAft>
                <a:spcPts val="0"/>
              </a:spcAft>
              <a:buClr>
                <a:schemeClr val="lt1"/>
              </a:buClr>
              <a:buSzPts val="1900"/>
              <a:buNone/>
              <a:defRPr>
                <a:solidFill>
                  <a:schemeClr val="lt1"/>
                </a:solidFill>
              </a:defRPr>
            </a:lvl9pPr>
          </a:lstStyle>
          <a:p>
            <a:endParaRPr/>
          </a:p>
        </p:txBody>
      </p:sp>
      <p:sp>
        <p:nvSpPr>
          <p:cNvPr id="73" name="Google Shape;73;p8"/>
          <p:cNvSpPr txBox="1">
            <a:spLocks noGrp="1"/>
          </p:cNvSpPr>
          <p:nvPr>
            <p:ph type="subTitle" idx="4"/>
          </p:nvPr>
        </p:nvSpPr>
        <p:spPr>
          <a:xfrm>
            <a:off x="60441" y="4200908"/>
            <a:ext cx="767100" cy="717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Clr>
                <a:schemeClr val="lt1"/>
              </a:buClr>
              <a:buSzPts val="1900"/>
              <a:buNone/>
              <a:defRPr>
                <a:solidFill>
                  <a:schemeClr val="lt1"/>
                </a:solidFill>
              </a:defRPr>
            </a:lvl1pPr>
            <a:lvl2pPr lvl="1" algn="ctr" rtl="0">
              <a:lnSpc>
                <a:spcPct val="100000"/>
              </a:lnSpc>
              <a:spcBef>
                <a:spcPts val="0"/>
              </a:spcBef>
              <a:spcAft>
                <a:spcPts val="0"/>
              </a:spcAft>
              <a:buClr>
                <a:schemeClr val="lt1"/>
              </a:buClr>
              <a:buSzPts val="1900"/>
              <a:buNone/>
              <a:defRPr>
                <a:solidFill>
                  <a:schemeClr val="lt1"/>
                </a:solidFill>
              </a:defRPr>
            </a:lvl2pPr>
            <a:lvl3pPr lvl="2" algn="ctr" rtl="0">
              <a:lnSpc>
                <a:spcPct val="100000"/>
              </a:lnSpc>
              <a:spcBef>
                <a:spcPts val="0"/>
              </a:spcBef>
              <a:spcAft>
                <a:spcPts val="0"/>
              </a:spcAft>
              <a:buClr>
                <a:schemeClr val="lt1"/>
              </a:buClr>
              <a:buSzPts val="1900"/>
              <a:buNone/>
              <a:defRPr>
                <a:solidFill>
                  <a:schemeClr val="lt1"/>
                </a:solidFill>
              </a:defRPr>
            </a:lvl3pPr>
            <a:lvl4pPr lvl="3" algn="ctr" rtl="0">
              <a:lnSpc>
                <a:spcPct val="100000"/>
              </a:lnSpc>
              <a:spcBef>
                <a:spcPts val="0"/>
              </a:spcBef>
              <a:spcAft>
                <a:spcPts val="0"/>
              </a:spcAft>
              <a:buClr>
                <a:schemeClr val="lt1"/>
              </a:buClr>
              <a:buSzPts val="1900"/>
              <a:buNone/>
              <a:defRPr>
                <a:solidFill>
                  <a:schemeClr val="lt1"/>
                </a:solidFill>
              </a:defRPr>
            </a:lvl4pPr>
            <a:lvl5pPr lvl="4" algn="ctr" rtl="0">
              <a:lnSpc>
                <a:spcPct val="100000"/>
              </a:lnSpc>
              <a:spcBef>
                <a:spcPts val="0"/>
              </a:spcBef>
              <a:spcAft>
                <a:spcPts val="0"/>
              </a:spcAft>
              <a:buClr>
                <a:schemeClr val="lt1"/>
              </a:buClr>
              <a:buSzPts val="1900"/>
              <a:buNone/>
              <a:defRPr>
                <a:solidFill>
                  <a:schemeClr val="lt1"/>
                </a:solidFill>
              </a:defRPr>
            </a:lvl5pPr>
            <a:lvl6pPr lvl="5" algn="ctr" rtl="0">
              <a:lnSpc>
                <a:spcPct val="100000"/>
              </a:lnSpc>
              <a:spcBef>
                <a:spcPts val="0"/>
              </a:spcBef>
              <a:spcAft>
                <a:spcPts val="0"/>
              </a:spcAft>
              <a:buClr>
                <a:schemeClr val="lt1"/>
              </a:buClr>
              <a:buSzPts val="1900"/>
              <a:buNone/>
              <a:defRPr>
                <a:solidFill>
                  <a:schemeClr val="lt1"/>
                </a:solidFill>
              </a:defRPr>
            </a:lvl6pPr>
            <a:lvl7pPr lvl="6" algn="ctr" rtl="0">
              <a:lnSpc>
                <a:spcPct val="100000"/>
              </a:lnSpc>
              <a:spcBef>
                <a:spcPts val="0"/>
              </a:spcBef>
              <a:spcAft>
                <a:spcPts val="0"/>
              </a:spcAft>
              <a:buClr>
                <a:schemeClr val="lt1"/>
              </a:buClr>
              <a:buSzPts val="1900"/>
              <a:buNone/>
              <a:defRPr>
                <a:solidFill>
                  <a:schemeClr val="lt1"/>
                </a:solidFill>
              </a:defRPr>
            </a:lvl7pPr>
            <a:lvl8pPr lvl="7" algn="ctr" rtl="0">
              <a:lnSpc>
                <a:spcPct val="100000"/>
              </a:lnSpc>
              <a:spcBef>
                <a:spcPts val="0"/>
              </a:spcBef>
              <a:spcAft>
                <a:spcPts val="0"/>
              </a:spcAft>
              <a:buClr>
                <a:schemeClr val="lt1"/>
              </a:buClr>
              <a:buSzPts val="1900"/>
              <a:buNone/>
              <a:defRPr>
                <a:solidFill>
                  <a:schemeClr val="lt1"/>
                </a:solidFill>
              </a:defRPr>
            </a:lvl8pPr>
            <a:lvl9pPr lvl="8" algn="ctr" rtl="0">
              <a:lnSpc>
                <a:spcPct val="100000"/>
              </a:lnSpc>
              <a:spcBef>
                <a:spcPts val="0"/>
              </a:spcBef>
              <a:spcAft>
                <a:spcPts val="0"/>
              </a:spcAft>
              <a:buClr>
                <a:schemeClr val="lt1"/>
              </a:buClr>
              <a:buSzPts val="1900"/>
              <a:buNone/>
              <a:defRPr>
                <a:solidFill>
                  <a:schemeClr val="lt1"/>
                </a:solidFill>
              </a:defRPr>
            </a:lvl9pPr>
          </a:lstStyle>
          <a:p>
            <a:endParaRPr/>
          </a:p>
        </p:txBody>
      </p:sp>
      <p:sp>
        <p:nvSpPr>
          <p:cNvPr id="74" name="Google Shape;74;p8"/>
          <p:cNvSpPr txBox="1">
            <a:spLocks noGrp="1"/>
          </p:cNvSpPr>
          <p:nvPr>
            <p:ph type="subTitle" idx="5"/>
          </p:nvPr>
        </p:nvSpPr>
        <p:spPr>
          <a:xfrm>
            <a:off x="60441" y="4858777"/>
            <a:ext cx="767100" cy="717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Clr>
                <a:schemeClr val="lt1"/>
              </a:buClr>
              <a:buSzPts val="1900"/>
              <a:buNone/>
              <a:defRPr>
                <a:solidFill>
                  <a:schemeClr val="lt1"/>
                </a:solidFill>
              </a:defRPr>
            </a:lvl1pPr>
            <a:lvl2pPr lvl="1" algn="ctr" rtl="0">
              <a:lnSpc>
                <a:spcPct val="100000"/>
              </a:lnSpc>
              <a:spcBef>
                <a:spcPts val="0"/>
              </a:spcBef>
              <a:spcAft>
                <a:spcPts val="0"/>
              </a:spcAft>
              <a:buClr>
                <a:schemeClr val="lt1"/>
              </a:buClr>
              <a:buSzPts val="1900"/>
              <a:buNone/>
              <a:defRPr>
                <a:solidFill>
                  <a:schemeClr val="lt1"/>
                </a:solidFill>
              </a:defRPr>
            </a:lvl2pPr>
            <a:lvl3pPr lvl="2" algn="ctr" rtl="0">
              <a:lnSpc>
                <a:spcPct val="100000"/>
              </a:lnSpc>
              <a:spcBef>
                <a:spcPts val="0"/>
              </a:spcBef>
              <a:spcAft>
                <a:spcPts val="0"/>
              </a:spcAft>
              <a:buClr>
                <a:schemeClr val="lt1"/>
              </a:buClr>
              <a:buSzPts val="1900"/>
              <a:buNone/>
              <a:defRPr>
                <a:solidFill>
                  <a:schemeClr val="lt1"/>
                </a:solidFill>
              </a:defRPr>
            </a:lvl3pPr>
            <a:lvl4pPr lvl="3" algn="ctr" rtl="0">
              <a:lnSpc>
                <a:spcPct val="100000"/>
              </a:lnSpc>
              <a:spcBef>
                <a:spcPts val="0"/>
              </a:spcBef>
              <a:spcAft>
                <a:spcPts val="0"/>
              </a:spcAft>
              <a:buClr>
                <a:schemeClr val="lt1"/>
              </a:buClr>
              <a:buSzPts val="1900"/>
              <a:buNone/>
              <a:defRPr>
                <a:solidFill>
                  <a:schemeClr val="lt1"/>
                </a:solidFill>
              </a:defRPr>
            </a:lvl4pPr>
            <a:lvl5pPr lvl="4" algn="ctr" rtl="0">
              <a:lnSpc>
                <a:spcPct val="100000"/>
              </a:lnSpc>
              <a:spcBef>
                <a:spcPts val="0"/>
              </a:spcBef>
              <a:spcAft>
                <a:spcPts val="0"/>
              </a:spcAft>
              <a:buClr>
                <a:schemeClr val="lt1"/>
              </a:buClr>
              <a:buSzPts val="1900"/>
              <a:buNone/>
              <a:defRPr>
                <a:solidFill>
                  <a:schemeClr val="lt1"/>
                </a:solidFill>
              </a:defRPr>
            </a:lvl5pPr>
            <a:lvl6pPr lvl="5" algn="ctr" rtl="0">
              <a:lnSpc>
                <a:spcPct val="100000"/>
              </a:lnSpc>
              <a:spcBef>
                <a:spcPts val="0"/>
              </a:spcBef>
              <a:spcAft>
                <a:spcPts val="0"/>
              </a:spcAft>
              <a:buClr>
                <a:schemeClr val="lt1"/>
              </a:buClr>
              <a:buSzPts val="1900"/>
              <a:buNone/>
              <a:defRPr>
                <a:solidFill>
                  <a:schemeClr val="lt1"/>
                </a:solidFill>
              </a:defRPr>
            </a:lvl6pPr>
            <a:lvl7pPr lvl="6" algn="ctr" rtl="0">
              <a:lnSpc>
                <a:spcPct val="100000"/>
              </a:lnSpc>
              <a:spcBef>
                <a:spcPts val="0"/>
              </a:spcBef>
              <a:spcAft>
                <a:spcPts val="0"/>
              </a:spcAft>
              <a:buClr>
                <a:schemeClr val="lt1"/>
              </a:buClr>
              <a:buSzPts val="1900"/>
              <a:buNone/>
              <a:defRPr>
                <a:solidFill>
                  <a:schemeClr val="lt1"/>
                </a:solidFill>
              </a:defRPr>
            </a:lvl7pPr>
            <a:lvl8pPr lvl="7" algn="ctr" rtl="0">
              <a:lnSpc>
                <a:spcPct val="100000"/>
              </a:lnSpc>
              <a:spcBef>
                <a:spcPts val="0"/>
              </a:spcBef>
              <a:spcAft>
                <a:spcPts val="0"/>
              </a:spcAft>
              <a:buClr>
                <a:schemeClr val="lt1"/>
              </a:buClr>
              <a:buSzPts val="1900"/>
              <a:buNone/>
              <a:defRPr>
                <a:solidFill>
                  <a:schemeClr val="lt1"/>
                </a:solidFill>
              </a:defRPr>
            </a:lvl8pPr>
            <a:lvl9pPr lvl="8" algn="ctr" rtl="0">
              <a:lnSpc>
                <a:spcPct val="100000"/>
              </a:lnSpc>
              <a:spcBef>
                <a:spcPts val="0"/>
              </a:spcBef>
              <a:spcAft>
                <a:spcPts val="0"/>
              </a:spcAft>
              <a:buClr>
                <a:schemeClr val="lt1"/>
              </a:buClr>
              <a:buSzPts val="1900"/>
              <a:buNone/>
              <a:defRPr>
                <a:solidFill>
                  <a:schemeClr val="lt1"/>
                </a:solidFill>
              </a:defRPr>
            </a:lvl9pPr>
          </a:lstStyle>
          <a:p>
            <a:endParaRPr/>
          </a:p>
        </p:txBody>
      </p:sp>
      <p:sp>
        <p:nvSpPr>
          <p:cNvPr id="75" name="Google Shape;75;p8"/>
          <p:cNvSpPr txBox="1">
            <a:spLocks noGrp="1"/>
          </p:cNvSpPr>
          <p:nvPr>
            <p:ph type="subTitle" idx="6"/>
          </p:nvPr>
        </p:nvSpPr>
        <p:spPr>
          <a:xfrm>
            <a:off x="1971626" y="2227300"/>
            <a:ext cx="4410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76" name="Google Shape;76;p8"/>
          <p:cNvSpPr txBox="1">
            <a:spLocks noGrp="1"/>
          </p:cNvSpPr>
          <p:nvPr>
            <p:ph type="subTitle" idx="7"/>
          </p:nvPr>
        </p:nvSpPr>
        <p:spPr>
          <a:xfrm>
            <a:off x="6923901" y="2227300"/>
            <a:ext cx="4410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77" name="Google Shape;77;p8"/>
          <p:cNvSpPr txBox="1">
            <a:spLocks noGrp="1"/>
          </p:cNvSpPr>
          <p:nvPr>
            <p:ph type="title"/>
          </p:nvPr>
        </p:nvSpPr>
        <p:spPr>
          <a:xfrm>
            <a:off x="1198925" y="593375"/>
            <a:ext cx="1057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78" name="Google Shape;78;p8"/>
          <p:cNvSpPr txBox="1">
            <a:spLocks noGrp="1"/>
          </p:cNvSpPr>
          <p:nvPr>
            <p:ph type="body" idx="8"/>
          </p:nvPr>
        </p:nvSpPr>
        <p:spPr>
          <a:xfrm>
            <a:off x="1971617" y="3164325"/>
            <a:ext cx="44103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79" name="Google Shape;79;p8"/>
          <p:cNvSpPr txBox="1">
            <a:spLocks noGrp="1"/>
          </p:cNvSpPr>
          <p:nvPr>
            <p:ph type="body" idx="9"/>
          </p:nvPr>
        </p:nvSpPr>
        <p:spPr>
          <a:xfrm>
            <a:off x="6923892" y="3152575"/>
            <a:ext cx="44106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1633748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004 Section Title">
  <p:cSld name="004 Section Title">
    <p:spTree>
      <p:nvGrpSpPr>
        <p:cNvPr id="1" name="Shape 57"/>
        <p:cNvGrpSpPr/>
        <p:nvPr/>
      </p:nvGrpSpPr>
      <p:grpSpPr>
        <a:xfrm>
          <a:off x="0" y="0"/>
          <a:ext cx="0" cy="0"/>
          <a:chOff x="0" y="0"/>
          <a:chExt cx="0" cy="0"/>
        </a:xfrm>
      </p:grpSpPr>
      <p:sp>
        <p:nvSpPr>
          <p:cNvPr id="58" name="Google Shape;58;p7"/>
          <p:cNvSpPr txBox="1">
            <a:spLocks noGrp="1"/>
          </p:cNvSpPr>
          <p:nvPr>
            <p:ph type="subTitle" idx="1"/>
          </p:nvPr>
        </p:nvSpPr>
        <p:spPr>
          <a:xfrm>
            <a:off x="145550" y="911550"/>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59" name="Google Shape;59;p7"/>
          <p:cNvSpPr txBox="1">
            <a:spLocks noGrp="1"/>
          </p:cNvSpPr>
          <p:nvPr>
            <p:ph type="subTitle" idx="2"/>
          </p:nvPr>
        </p:nvSpPr>
        <p:spPr>
          <a:xfrm>
            <a:off x="145550" y="1569421"/>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60" name="Google Shape;60;p7"/>
          <p:cNvSpPr txBox="1">
            <a:spLocks noGrp="1"/>
          </p:cNvSpPr>
          <p:nvPr>
            <p:ph type="subTitle" idx="3"/>
          </p:nvPr>
        </p:nvSpPr>
        <p:spPr>
          <a:xfrm>
            <a:off x="145550" y="2227292"/>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61" name="Google Shape;61;p7"/>
          <p:cNvSpPr txBox="1">
            <a:spLocks noGrp="1"/>
          </p:cNvSpPr>
          <p:nvPr>
            <p:ph type="subTitle" idx="4"/>
          </p:nvPr>
        </p:nvSpPr>
        <p:spPr>
          <a:xfrm>
            <a:off x="145550" y="2885163"/>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62" name="Google Shape;62;p7"/>
          <p:cNvSpPr txBox="1">
            <a:spLocks noGrp="1"/>
          </p:cNvSpPr>
          <p:nvPr>
            <p:ph type="subTitle" idx="5"/>
          </p:nvPr>
        </p:nvSpPr>
        <p:spPr>
          <a:xfrm>
            <a:off x="145550" y="3543033"/>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63" name="Google Shape;63;p7"/>
          <p:cNvSpPr txBox="1">
            <a:spLocks noGrp="1"/>
          </p:cNvSpPr>
          <p:nvPr>
            <p:ph type="subTitle" idx="6"/>
          </p:nvPr>
        </p:nvSpPr>
        <p:spPr>
          <a:xfrm>
            <a:off x="145550" y="4200904"/>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64" name="Google Shape;64;p7"/>
          <p:cNvSpPr txBox="1">
            <a:spLocks noGrp="1"/>
          </p:cNvSpPr>
          <p:nvPr>
            <p:ph type="subTitle" idx="7"/>
          </p:nvPr>
        </p:nvSpPr>
        <p:spPr>
          <a:xfrm>
            <a:off x="145550" y="4858775"/>
            <a:ext cx="3337800" cy="7179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1900"/>
              <a:buNone/>
              <a:defRPr>
                <a:solidFill>
                  <a:schemeClr val="accent2"/>
                </a:solidFill>
              </a:defRPr>
            </a:lvl1pPr>
            <a:lvl2pPr lvl="1" rtl="0">
              <a:lnSpc>
                <a:spcPct val="100000"/>
              </a:lnSpc>
              <a:spcBef>
                <a:spcPts val="0"/>
              </a:spcBef>
              <a:spcAft>
                <a:spcPts val="0"/>
              </a:spcAft>
              <a:buClr>
                <a:schemeClr val="accent2"/>
              </a:buClr>
              <a:buSzPts val="1900"/>
              <a:buNone/>
              <a:defRPr>
                <a:solidFill>
                  <a:schemeClr val="accent2"/>
                </a:solidFill>
              </a:defRPr>
            </a:lvl2pPr>
            <a:lvl3pPr lvl="2" rtl="0">
              <a:lnSpc>
                <a:spcPct val="100000"/>
              </a:lnSpc>
              <a:spcBef>
                <a:spcPts val="0"/>
              </a:spcBef>
              <a:spcAft>
                <a:spcPts val="0"/>
              </a:spcAft>
              <a:buClr>
                <a:schemeClr val="accent2"/>
              </a:buClr>
              <a:buSzPts val="1900"/>
              <a:buNone/>
              <a:defRPr>
                <a:solidFill>
                  <a:schemeClr val="accent2"/>
                </a:solidFill>
              </a:defRPr>
            </a:lvl3pPr>
            <a:lvl4pPr lvl="3" rtl="0">
              <a:lnSpc>
                <a:spcPct val="100000"/>
              </a:lnSpc>
              <a:spcBef>
                <a:spcPts val="0"/>
              </a:spcBef>
              <a:spcAft>
                <a:spcPts val="0"/>
              </a:spcAft>
              <a:buClr>
                <a:schemeClr val="accent2"/>
              </a:buClr>
              <a:buSzPts val="1900"/>
              <a:buNone/>
              <a:defRPr>
                <a:solidFill>
                  <a:schemeClr val="accent2"/>
                </a:solidFill>
              </a:defRPr>
            </a:lvl4pPr>
            <a:lvl5pPr lvl="4" rtl="0">
              <a:lnSpc>
                <a:spcPct val="100000"/>
              </a:lnSpc>
              <a:spcBef>
                <a:spcPts val="0"/>
              </a:spcBef>
              <a:spcAft>
                <a:spcPts val="0"/>
              </a:spcAft>
              <a:buClr>
                <a:schemeClr val="accent2"/>
              </a:buClr>
              <a:buSzPts val="1900"/>
              <a:buNone/>
              <a:defRPr>
                <a:solidFill>
                  <a:schemeClr val="accent2"/>
                </a:solidFill>
              </a:defRPr>
            </a:lvl5pPr>
            <a:lvl6pPr lvl="5" rtl="0">
              <a:lnSpc>
                <a:spcPct val="100000"/>
              </a:lnSpc>
              <a:spcBef>
                <a:spcPts val="0"/>
              </a:spcBef>
              <a:spcAft>
                <a:spcPts val="0"/>
              </a:spcAft>
              <a:buClr>
                <a:schemeClr val="accent2"/>
              </a:buClr>
              <a:buSzPts val="1900"/>
              <a:buNone/>
              <a:defRPr>
                <a:solidFill>
                  <a:schemeClr val="accent2"/>
                </a:solidFill>
              </a:defRPr>
            </a:lvl6pPr>
            <a:lvl7pPr lvl="6" rtl="0">
              <a:lnSpc>
                <a:spcPct val="100000"/>
              </a:lnSpc>
              <a:spcBef>
                <a:spcPts val="0"/>
              </a:spcBef>
              <a:spcAft>
                <a:spcPts val="0"/>
              </a:spcAft>
              <a:buClr>
                <a:schemeClr val="accent2"/>
              </a:buClr>
              <a:buSzPts val="1900"/>
              <a:buNone/>
              <a:defRPr>
                <a:solidFill>
                  <a:schemeClr val="accent2"/>
                </a:solidFill>
              </a:defRPr>
            </a:lvl7pPr>
            <a:lvl8pPr lvl="7" rtl="0">
              <a:lnSpc>
                <a:spcPct val="100000"/>
              </a:lnSpc>
              <a:spcBef>
                <a:spcPts val="0"/>
              </a:spcBef>
              <a:spcAft>
                <a:spcPts val="0"/>
              </a:spcAft>
              <a:buClr>
                <a:schemeClr val="accent2"/>
              </a:buClr>
              <a:buSzPts val="1900"/>
              <a:buNone/>
              <a:defRPr>
                <a:solidFill>
                  <a:schemeClr val="accent2"/>
                </a:solidFill>
              </a:defRPr>
            </a:lvl8pPr>
            <a:lvl9pPr lvl="8" rtl="0">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65" name="Google Shape;65;p7"/>
          <p:cNvSpPr txBox="1">
            <a:spLocks noGrp="1"/>
          </p:cNvSpPr>
          <p:nvPr>
            <p:ph type="title"/>
          </p:nvPr>
        </p:nvSpPr>
        <p:spPr>
          <a:xfrm>
            <a:off x="4158375" y="695225"/>
            <a:ext cx="7645200" cy="1026600"/>
          </a:xfrm>
          <a:prstGeom prst="rect">
            <a:avLst/>
          </a:prstGeom>
        </p:spPr>
        <p:txBody>
          <a:bodyPr spcFirstLastPara="1" wrap="square" lIns="121900" tIns="121900" rIns="121900" bIns="121900" anchor="t" anchorCtr="0">
            <a:noAutofit/>
          </a:bodyPr>
          <a:lstStyle>
            <a:lvl1pPr lvl="0" rtl="0">
              <a:spcBef>
                <a:spcPts val="0"/>
              </a:spcBef>
              <a:spcAft>
                <a:spcPts val="0"/>
              </a:spcAft>
              <a:buSzPts val="4000"/>
              <a:buNone/>
              <a:defRPr/>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66" name="Google Shape;66;p7"/>
          <p:cNvSpPr txBox="1">
            <a:spLocks noGrp="1"/>
          </p:cNvSpPr>
          <p:nvPr>
            <p:ph type="body" idx="8"/>
          </p:nvPr>
        </p:nvSpPr>
        <p:spPr>
          <a:xfrm>
            <a:off x="4158375" y="1569425"/>
            <a:ext cx="7645200" cy="46113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89111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31170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31337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58280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13884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240762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474066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64219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alphaModFix amt="56000"/>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11/25/2021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4720379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hyperlink" Target="http://www.singlewindow.c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diagramColors" Target="../diagrams/colors5.xml"/><Relationship Id="rId3" Type="http://schemas.openxmlformats.org/officeDocument/2006/relationships/image" Target="../media/image23.gif"/><Relationship Id="rId7" Type="http://schemas.openxmlformats.org/officeDocument/2006/relationships/image" Target="../media/image27.gif"/><Relationship Id="rId12" Type="http://schemas.openxmlformats.org/officeDocument/2006/relationships/diagramQuickStyle" Target="../diagrams/quickStyle5.xml"/><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diagramLayout" Target="../diagrams/layout5.xml"/><Relationship Id="rId5" Type="http://schemas.openxmlformats.org/officeDocument/2006/relationships/image" Target="../media/image25.gif"/><Relationship Id="rId10" Type="http://schemas.openxmlformats.org/officeDocument/2006/relationships/diagramData" Target="../diagrams/data5.xml"/><Relationship Id="rId4" Type="http://schemas.openxmlformats.org/officeDocument/2006/relationships/image" Target="../media/image24.gif"/><Relationship Id="rId9" Type="http://schemas.openxmlformats.org/officeDocument/2006/relationships/image" Target="../media/image29.gif"/><Relationship Id="rId14" Type="http://schemas.microsoft.com/office/2007/relationships/diagramDrawing" Target="../diagrams/drawing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hyperlink" Target="mailto:vap@moit.gov.vn"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mailto:namninh@moit.gov.vn" TargetMode="External"/><Relationship Id="rId2" Type="http://schemas.openxmlformats.org/officeDocument/2006/relationships/slideLayout" Target="../slideLayouts/slideLayout21.xml"/><Relationship Id="rId1" Type="http://schemas.openxmlformats.org/officeDocument/2006/relationships/tags" Target="../tags/tag3.xml"/><Relationship Id="rId6" Type="http://schemas.openxmlformats.org/officeDocument/2006/relationships/hyperlink" Target="mailto:quangchau@moit.gov.vn" TargetMode="External"/><Relationship Id="rId5" Type="http://schemas.openxmlformats.org/officeDocument/2006/relationships/hyperlink" Target="mailto:conminh@moit.gov.vn" TargetMode="External"/><Relationship Id="rId4" Type="http://schemas.openxmlformats.org/officeDocument/2006/relationships/hyperlink" Target="mailto:cn@moit.gov.vn"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4.xml"/><Relationship Id="rId5" Type="http://schemas.openxmlformats.org/officeDocument/2006/relationships/hyperlink" Target="mailto:hzcn@vietrade.gov.vn" TargetMode="External"/><Relationship Id="rId4" Type="http://schemas.openxmlformats.org/officeDocument/2006/relationships/hyperlink" Target="mailto:trungkhanh@vietrade.gov.vn"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6000"/>
            <a:lum/>
          </a:blip>
          <a:srcRect/>
          <a:stretch>
            <a:fillRect t="-2000" b="-2000"/>
          </a:stretch>
        </a:blipFill>
        <a:effectLst/>
      </p:bgPr>
    </p:bg>
    <p:spTree>
      <p:nvGrpSpPr>
        <p:cNvPr id="1" name=""/>
        <p:cNvGrpSpPr/>
        <p:nvPr/>
      </p:nvGrpSpPr>
      <p:grpSpPr>
        <a:xfrm>
          <a:off x="0" y="0"/>
          <a:ext cx="0" cy="0"/>
          <a:chOff x="0" y="0"/>
          <a:chExt cx="0" cy="0"/>
        </a:xfrm>
      </p:grpSpPr>
      <p:sp>
        <p:nvSpPr>
          <p:cNvPr id="3" name="Google Shape;173;p19">
            <a:extLst>
              <a:ext uri="{FF2B5EF4-FFF2-40B4-BE49-F238E27FC236}">
                <a16:creationId xmlns:a16="http://schemas.microsoft.com/office/drawing/2014/main" id="{5DD86DF0-3AD1-4249-8602-F8B42C947063}"/>
              </a:ext>
            </a:extLst>
          </p:cNvPr>
          <p:cNvSpPr txBox="1">
            <a:spLocks noGrp="1"/>
          </p:cNvSpPr>
          <p:nvPr>
            <p:ph type="title"/>
          </p:nvPr>
        </p:nvSpPr>
        <p:spPr>
          <a:xfrm>
            <a:off x="1605516" y="1489025"/>
            <a:ext cx="9962708" cy="2582624"/>
          </a:xfrm>
          <a:prstGeom prst="rect">
            <a:avLst/>
          </a:prstGeom>
          <a:noFill/>
        </p:spPr>
        <p:txBody>
          <a:bodyPr spcFirstLastPara="1" wrap="square" lIns="121900" tIns="121900" rIns="121900" bIns="121900" anchor="ctr" anchorCtr="0">
            <a:normAutofit/>
          </a:bodyPr>
          <a:lstStyle/>
          <a:p>
            <a:pPr marL="0" lvl="0" indent="0" rtl="0">
              <a:spcBef>
                <a:spcPts val="0"/>
              </a:spcBef>
              <a:spcAft>
                <a:spcPts val="0"/>
              </a:spcAft>
              <a:buNone/>
            </a:pPr>
            <a:r>
              <a:rPr lang="vi-VN" sz="3200" b="1" dirty="0">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TỔNG QUAN VỀ THỊ TRƯỜNG TRUNG QUỐC </a:t>
            </a:r>
            <a:r>
              <a:rPr lang="vi-VN" sz="3200" b="1">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VÀ </a:t>
            </a:r>
            <a:br>
              <a:rPr lang="en-US" sz="3200" b="1">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lang="vi-VN" sz="3200" b="1">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HƯỚNG </a:t>
            </a:r>
            <a:r>
              <a:rPr lang="vi-VN" sz="3200" b="1" dirty="0">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DẪN DOANH NGHIỆP ĐĂNG KÝ </a:t>
            </a:r>
            <a:r>
              <a:rPr lang="vi-VN" sz="3200" b="1">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THEO </a:t>
            </a:r>
            <a:br>
              <a:rPr lang="en-US" sz="3200" b="1">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lang="vi-VN" sz="3200" b="1">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LỆNH </a:t>
            </a:r>
            <a:r>
              <a:rPr lang="vi-VN" sz="3200" b="1" dirty="0">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248 CỦA HẢI QUAN TRUNG QUỐC</a:t>
            </a:r>
            <a:endParaRPr lang="en-US" sz="3200" b="1" dirty="0">
              <a:ln w="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Google Shape;194;p20">
            <a:extLst>
              <a:ext uri="{FF2B5EF4-FFF2-40B4-BE49-F238E27FC236}">
                <a16:creationId xmlns:a16="http://schemas.microsoft.com/office/drawing/2014/main" id="{D8EF263A-5C69-4B2D-9646-8319B10DB540}"/>
              </a:ext>
            </a:extLst>
          </p:cNvPr>
          <p:cNvSpPr txBox="1">
            <a:spLocks/>
          </p:cNvSpPr>
          <p:nvPr/>
        </p:nvSpPr>
        <p:spPr>
          <a:xfrm>
            <a:off x="4194421" y="4534662"/>
            <a:ext cx="7373803" cy="14306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000"/>
              <a:buFont typeface="Roboto Condensed"/>
              <a:buNone/>
              <a:defRPr sz="5000" b="0" i="0" u="none" strike="noStrike" cap="none">
                <a:solidFill>
                  <a:schemeClr val="lt1"/>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chemeClr val="lt1"/>
              </a:buClr>
              <a:buSzPts val="7000"/>
              <a:buFont typeface="Roboto Condensed"/>
              <a:buNone/>
              <a:defRPr sz="7000" b="0" i="0" u="none" strike="noStrike" cap="none">
                <a:solidFill>
                  <a:schemeClr val="lt1"/>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chemeClr val="lt1"/>
              </a:buClr>
              <a:buSzPts val="7000"/>
              <a:buFont typeface="Roboto Condensed"/>
              <a:buNone/>
              <a:defRPr sz="7000" b="0" i="0" u="none" strike="noStrike" cap="none">
                <a:solidFill>
                  <a:schemeClr val="lt1"/>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chemeClr val="lt1"/>
              </a:buClr>
              <a:buSzPts val="7000"/>
              <a:buFont typeface="Roboto Condensed"/>
              <a:buNone/>
              <a:defRPr sz="7000" b="0" i="0" u="none" strike="noStrike" cap="none">
                <a:solidFill>
                  <a:schemeClr val="lt1"/>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chemeClr val="lt1"/>
              </a:buClr>
              <a:buSzPts val="7000"/>
              <a:buFont typeface="Roboto Condensed"/>
              <a:buNone/>
              <a:defRPr sz="7000" b="0" i="0" u="none" strike="noStrike" cap="none">
                <a:solidFill>
                  <a:schemeClr val="lt1"/>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chemeClr val="lt1"/>
              </a:buClr>
              <a:buSzPts val="7000"/>
              <a:buFont typeface="Roboto Condensed"/>
              <a:buNone/>
              <a:defRPr sz="7000" b="0" i="0" u="none" strike="noStrike" cap="none">
                <a:solidFill>
                  <a:schemeClr val="lt1"/>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chemeClr val="lt1"/>
              </a:buClr>
              <a:buSzPts val="7000"/>
              <a:buFont typeface="Roboto Condensed"/>
              <a:buNone/>
              <a:defRPr sz="7000" b="0" i="0" u="none" strike="noStrike" cap="none">
                <a:solidFill>
                  <a:schemeClr val="lt1"/>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chemeClr val="lt1"/>
              </a:buClr>
              <a:buSzPts val="7000"/>
              <a:buFont typeface="Roboto Condensed"/>
              <a:buNone/>
              <a:defRPr sz="7000" b="0" i="0" u="none" strike="noStrike" cap="none">
                <a:solidFill>
                  <a:schemeClr val="lt1"/>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chemeClr val="lt1"/>
              </a:buClr>
              <a:buSzPts val="7000"/>
              <a:buFont typeface="Roboto Condensed"/>
              <a:buNone/>
              <a:defRPr sz="7000" b="0" i="0" u="none" strike="noStrike" cap="none">
                <a:solidFill>
                  <a:schemeClr val="lt1"/>
                </a:solidFill>
                <a:latin typeface="Roboto Condensed"/>
                <a:ea typeface="Roboto Condensed"/>
                <a:cs typeface="Roboto Condensed"/>
                <a:sym typeface="Roboto Condensed"/>
              </a:defRPr>
            </a:lvl9pPr>
          </a:lstStyle>
          <a:p>
            <a:pPr algn="l"/>
            <a:r>
              <a:rPr lang="vi-VN" sz="2800" dirty="0">
                <a:solidFill>
                  <a:schemeClr val="tx1"/>
                </a:solidFill>
                <a:latin typeface="Times New Roman" panose="02020603050405020304" pitchFamily="18" charset="0"/>
                <a:cs typeface="Times New Roman" panose="02020603050405020304" pitchFamily="18" charset="0"/>
              </a:rPr>
              <a:t>Diễn giả: Tô Ngọc Sơn</a:t>
            </a:r>
          </a:p>
          <a:p>
            <a:pPr algn="l"/>
            <a:r>
              <a:rPr lang="vi-VN" sz="2800" dirty="0">
                <a:solidFill>
                  <a:schemeClr val="tx1"/>
                </a:solidFill>
                <a:latin typeface="Times New Roman" panose="02020603050405020304" pitchFamily="18" charset="0"/>
                <a:cs typeface="Times New Roman" panose="02020603050405020304" pitchFamily="18" charset="0"/>
              </a:rPr>
              <a:t>Phó Vụ trưởng Vụ Thị trường châu Á – châu Phi</a:t>
            </a:r>
          </a:p>
          <a:p>
            <a:pPr algn="l"/>
            <a:r>
              <a:rPr lang="vi-VN" sz="2800" dirty="0">
                <a:solidFill>
                  <a:schemeClr val="tx1"/>
                </a:solidFill>
                <a:latin typeface="Times New Roman" panose="02020603050405020304" pitchFamily="18" charset="0"/>
                <a:cs typeface="Times New Roman" panose="02020603050405020304" pitchFamily="18" charset="0"/>
              </a:rPr>
              <a:t>Bộ Công Thương</a:t>
            </a:r>
          </a:p>
        </p:txBody>
      </p:sp>
    </p:spTree>
    <p:extLst>
      <p:ext uri="{BB962C8B-B14F-4D97-AF65-F5344CB8AC3E}">
        <p14:creationId xmlns:p14="http://schemas.microsoft.com/office/powerpoint/2010/main" val="211090685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Google Shape;271;p25">
            <a:extLst>
              <a:ext uri="{FF2B5EF4-FFF2-40B4-BE49-F238E27FC236}">
                <a16:creationId xmlns:a16="http://schemas.microsoft.com/office/drawing/2014/main" id="{A3708990-4A40-4532-8FA7-AA9A891379AB}"/>
              </a:ext>
            </a:extLst>
          </p:cNvPr>
          <p:cNvSpPr txBox="1">
            <a:spLocks noGrp="1"/>
          </p:cNvSpPr>
          <p:nvPr>
            <p:ph type="title"/>
          </p:nvPr>
        </p:nvSpPr>
        <p:spPr>
          <a:xfrm>
            <a:off x="807300" y="472405"/>
            <a:ext cx="10577400" cy="1636614"/>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kumimoji="0" lang="vi-VN" sz="4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Lệnh 248: Quy định về đăng ký và quản lý doanh nghiệp sản xuất thực phẩm nhập khẩu nước ngoài</a:t>
            </a:r>
            <a:endParaRPr dirty="0">
              <a:solidFill>
                <a:schemeClr val="tx1"/>
              </a:solidFill>
            </a:endParaRPr>
          </a:p>
        </p:txBody>
      </p:sp>
      <p:sp>
        <p:nvSpPr>
          <p:cNvPr id="13" name="Content Placeholder 2">
            <a:extLst>
              <a:ext uri="{FF2B5EF4-FFF2-40B4-BE49-F238E27FC236}">
                <a16:creationId xmlns:a16="http://schemas.microsoft.com/office/drawing/2014/main" id="{6795F1B4-6ABF-4F22-B67A-66E968244B27}"/>
              </a:ext>
            </a:extLst>
          </p:cNvPr>
          <p:cNvSpPr txBox="1">
            <a:spLocks/>
          </p:cNvSpPr>
          <p:nvPr/>
        </p:nvSpPr>
        <p:spPr>
          <a:xfrm>
            <a:off x="1284511" y="2380852"/>
            <a:ext cx="9622978" cy="3147751"/>
          </a:xfrm>
          <a:prstGeom prst="rect">
            <a:avLst/>
          </a:prstGeom>
          <a:noFill/>
          <a:ln>
            <a:noFill/>
          </a:ln>
        </p:spPr>
        <p:txBody>
          <a:bodyPr spcFirstLastPara="1" wrap="square" lIns="121900" tIns="121900" rIns="121900" bIns="121900" anchor="t" anchorCtr="0">
            <a:normAutofit fontScale="62500" lnSpcReduction="20000"/>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1pPr>
            <a:lvl2pPr marL="914400" marR="0" lvl="1"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2pPr>
            <a:lvl3pPr marL="1371600" marR="0" lvl="2"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3pPr>
            <a:lvl4pPr marL="1828800" marR="0" lvl="3"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4pPr>
            <a:lvl5pPr marL="2286000" marR="0" lvl="4"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5pPr>
            <a:lvl6pPr marL="2743200" marR="0" lvl="5"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6pPr>
            <a:lvl7pPr marL="3200400" marR="0" lvl="6"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7pPr>
            <a:lvl8pPr marL="3657600" marR="0" lvl="7"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8pPr>
            <a:lvl9pPr marL="4114800" marR="0" lvl="8" indent="-349250" algn="l" rtl="0">
              <a:lnSpc>
                <a:spcPct val="115000"/>
              </a:lnSpc>
              <a:spcBef>
                <a:spcPts val="2100"/>
              </a:spcBef>
              <a:spcAft>
                <a:spcPts val="210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9pPr>
          </a:lstStyle>
          <a:p>
            <a:pPr marL="90488" indent="720725" algn="just">
              <a:buFont typeface="Wingdings" panose="05000000000000000000" pitchFamily="2" charset="2"/>
              <a:buChar char="Ø"/>
            </a:pP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T</a:t>
            </a:r>
            <a:r>
              <a:rPr lang="vi-VN"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oàn bộ doanh nghiệp nước ngoài sản xuất thực phẩm xuất khẩu đi Trung Quốc đều phải đăng ký với HQTQ</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endParaRPr>
          </a:p>
          <a:p>
            <a:pPr marL="90488" indent="720725" algn="just">
              <a:buFont typeface="Wingdings" panose="05000000000000000000" pitchFamily="2" charset="2"/>
              <a:buChar char="Ø"/>
            </a:pP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Nhóm</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1: 18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nhóm</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mặt</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hàng</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đăng</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ký</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thông</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qua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các</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cơ</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quan</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quản</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lý</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nhà</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nước</a:t>
            </a:r>
            <a:r>
              <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a:t>
            </a:r>
          </a:p>
          <a:p>
            <a:pPr marL="90488" indent="720725" algn="just">
              <a:buFont typeface="Wingdings" panose="05000000000000000000" pitchFamily="2" charset="2"/>
              <a:buChar char="Ø"/>
            </a:pP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Nhóm</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2: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Thực</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phẩm</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ngoài</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18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mặt</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hàng</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thuộc</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nhóm</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1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đăng</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ký</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trực</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tiếp</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với</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HQTQ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thông</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qua </a:t>
            </a:r>
            <a:r>
              <a:rPr lang="en-US" sz="4400" b="0" dirty="0" err="1">
                <a:solidFill>
                  <a:schemeClr val="tx1"/>
                </a:solidFill>
                <a:latin typeface="Times New Roman" panose="02020603050405020304" pitchFamily="18" charset="0"/>
                <a:ea typeface="DengXian" panose="02010600030101010101" pitchFamily="2" charset="-122"/>
                <a:cs typeface="Times New Roman" panose="02020603050405020304" pitchFamily="18" charset="0"/>
              </a:rPr>
              <a:t>trang</a:t>
            </a:r>
            <a:r>
              <a:rPr lang="en-US" sz="4400" b="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web singlewindow.cn</a:t>
            </a:r>
            <a:endPar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2840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A5E095E6-9E63-4DE9-A6BB-AD22F5188F20}"/>
              </a:ext>
            </a:extLst>
          </p:cNvPr>
          <p:cNvGraphicFramePr>
            <a:graphicFrameLocks noGrp="1"/>
          </p:cNvGraphicFramePr>
          <p:nvPr>
            <p:extLst>
              <p:ext uri="{D42A27DB-BD31-4B8C-83A1-F6EECF244321}">
                <p14:modId xmlns:p14="http://schemas.microsoft.com/office/powerpoint/2010/main" val="2434058764"/>
              </p:ext>
            </p:extLst>
          </p:nvPr>
        </p:nvGraphicFramePr>
        <p:xfrm>
          <a:off x="1647966" y="1238408"/>
          <a:ext cx="9103609" cy="5158043"/>
        </p:xfrm>
        <a:graphic>
          <a:graphicData uri="http://schemas.openxmlformats.org/drawingml/2006/table">
            <a:tbl>
              <a:tblPr firstRow="1" bandRow="1">
                <a:tableStyleId>{5940675A-B579-460E-94D1-54222C63F5DA}</a:tableStyleId>
              </a:tblPr>
              <a:tblGrid>
                <a:gridCol w="4369376">
                  <a:extLst>
                    <a:ext uri="{9D8B030D-6E8A-4147-A177-3AD203B41FA5}">
                      <a16:colId xmlns:a16="http://schemas.microsoft.com/office/drawing/2014/main" val="614038952"/>
                    </a:ext>
                  </a:extLst>
                </a:gridCol>
                <a:gridCol w="4734233">
                  <a:extLst>
                    <a:ext uri="{9D8B030D-6E8A-4147-A177-3AD203B41FA5}">
                      <a16:colId xmlns:a16="http://schemas.microsoft.com/office/drawing/2014/main" val="1416619326"/>
                    </a:ext>
                  </a:extLst>
                </a:gridCol>
              </a:tblGrid>
              <a:tr h="519149">
                <a:tc>
                  <a:txBody>
                    <a:bodyPr/>
                    <a:lstStyle/>
                    <a:p>
                      <a:pPr algn="l"/>
                      <a:r>
                        <a:rPr lang="en-US" sz="2200" i="0" dirty="0">
                          <a:latin typeface="Times New Roman" panose="02020603050405020304" pitchFamily="18" charset="0"/>
                          <a:cs typeface="Times New Roman" panose="02020603050405020304" pitchFamily="18" charset="0"/>
                        </a:rPr>
                        <a:t>1. </a:t>
                      </a:r>
                      <a:r>
                        <a:rPr lang="en-US" sz="2200" i="0" dirty="0" err="1">
                          <a:latin typeface="Times New Roman" panose="02020603050405020304" pitchFamily="18" charset="0"/>
                          <a:cs typeface="Times New Roman" panose="02020603050405020304" pitchFamily="18" charset="0"/>
                        </a:rPr>
                        <a:t>Thịt</a:t>
                      </a:r>
                      <a:r>
                        <a:rPr lang="en-US" sz="2200" i="0" dirty="0">
                          <a:latin typeface="Times New Roman" panose="02020603050405020304" pitchFamily="18" charset="0"/>
                          <a:cs typeface="Times New Roman" panose="02020603050405020304" pitchFamily="18" charset="0"/>
                        </a:rPr>
                        <a:t> </a:t>
                      </a:r>
                      <a:r>
                        <a:rPr lang="en-US" sz="2200" i="0" dirty="0" err="1">
                          <a:latin typeface="Times New Roman" panose="02020603050405020304" pitchFamily="18" charset="0"/>
                          <a:cs typeface="Times New Roman" panose="02020603050405020304" pitchFamily="18" charset="0"/>
                        </a:rPr>
                        <a:t>và</a:t>
                      </a:r>
                      <a:r>
                        <a:rPr lang="en-US" sz="2200" i="0" dirty="0">
                          <a:latin typeface="Times New Roman" panose="02020603050405020304" pitchFamily="18" charset="0"/>
                          <a:cs typeface="Times New Roman" panose="02020603050405020304" pitchFamily="18" charset="0"/>
                        </a:rPr>
                        <a:t> </a:t>
                      </a:r>
                      <a:r>
                        <a:rPr lang="vi-VN" sz="2200" i="0" dirty="0">
                          <a:effectLst/>
                          <a:latin typeface="Times New Roman" panose="02020603050405020304" pitchFamily="18" charset="0"/>
                          <a:ea typeface="Arial" panose="020B0604020202020204" pitchFamily="34" charset="0"/>
                          <a:cs typeface="Times New Roman" panose="02020603050405020304" pitchFamily="18" charset="0"/>
                        </a:rPr>
                        <a:t>các sản phẩm từ thịt</a:t>
                      </a:r>
                      <a:endParaRPr lang="en-US" sz="2200" i="0" dirty="0">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l"/>
                      <a:r>
                        <a:rPr lang="en-US" sz="2200" i="0">
                          <a:latin typeface="Times New Roman" panose="02020603050405020304" pitchFamily="18" charset="0"/>
                          <a:cs typeface="Times New Roman" panose="02020603050405020304" pitchFamily="18" charset="0"/>
                        </a:rPr>
                        <a:t>10.</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 Ngũ cốc dùng làm thực phẩm</a:t>
                      </a:r>
                      <a:endParaRPr lang="en-US" sz="2200" i="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55653414"/>
                  </a:ext>
                </a:extLst>
              </a:tr>
              <a:tr h="519149">
                <a:tc>
                  <a:txBody>
                    <a:bodyPr/>
                    <a:lstStyle/>
                    <a:p>
                      <a:pPr algn="l"/>
                      <a:r>
                        <a:rPr lang="en-US" sz="2200" i="0" dirty="0">
                          <a:latin typeface="Times New Roman" panose="02020603050405020304" pitchFamily="18" charset="0"/>
                          <a:cs typeface="Times New Roman" panose="02020603050405020304" pitchFamily="18" charset="0"/>
                        </a:rPr>
                        <a:t>2. </a:t>
                      </a:r>
                      <a:r>
                        <a:rPr lang="en-US" sz="2200" i="0" dirty="0" err="1">
                          <a:latin typeface="Times New Roman" panose="02020603050405020304" pitchFamily="18" charset="0"/>
                          <a:cs typeface="Times New Roman" panose="02020603050405020304" pitchFamily="18" charset="0"/>
                        </a:rPr>
                        <a:t>Sản</a:t>
                      </a:r>
                      <a:r>
                        <a:rPr lang="en-US" sz="2200" i="0" dirty="0">
                          <a:latin typeface="Times New Roman" panose="02020603050405020304" pitchFamily="18" charset="0"/>
                          <a:cs typeface="Times New Roman" panose="02020603050405020304" pitchFamily="18" charset="0"/>
                        </a:rPr>
                        <a:t> </a:t>
                      </a:r>
                      <a:r>
                        <a:rPr lang="en-US" sz="2200" i="0" dirty="0" err="1">
                          <a:latin typeface="Times New Roman" panose="02020603050405020304" pitchFamily="18" charset="0"/>
                          <a:cs typeface="Times New Roman" panose="02020603050405020304" pitchFamily="18" charset="0"/>
                        </a:rPr>
                        <a:t>phẩm</a:t>
                      </a:r>
                      <a:r>
                        <a:rPr lang="en-US" sz="2200" i="0" dirty="0">
                          <a:latin typeface="Times New Roman" panose="02020603050405020304" pitchFamily="18" charset="0"/>
                          <a:cs typeface="Times New Roman" panose="02020603050405020304" pitchFamily="18" charset="0"/>
                        </a:rPr>
                        <a:t> </a:t>
                      </a:r>
                      <a:r>
                        <a:rPr lang="en-US" sz="2200" i="0" dirty="0" err="1">
                          <a:latin typeface="Times New Roman" panose="02020603050405020304" pitchFamily="18" charset="0"/>
                          <a:cs typeface="Times New Roman" panose="02020603050405020304" pitchFamily="18" charset="0"/>
                        </a:rPr>
                        <a:t>thủy</a:t>
                      </a:r>
                      <a:r>
                        <a:rPr lang="en-US" sz="2200" i="0" dirty="0">
                          <a:latin typeface="Times New Roman" panose="02020603050405020304" pitchFamily="18" charset="0"/>
                          <a:cs typeface="Times New Roman" panose="02020603050405020304" pitchFamily="18" charset="0"/>
                        </a:rPr>
                        <a:t> </a:t>
                      </a:r>
                      <a:r>
                        <a:rPr lang="en-US" sz="2200" i="0" dirty="0" err="1">
                          <a:latin typeface="Times New Roman" panose="02020603050405020304" pitchFamily="18" charset="0"/>
                          <a:cs typeface="Times New Roman" panose="02020603050405020304" pitchFamily="18" charset="0"/>
                        </a:rPr>
                        <a:t>sản</a:t>
                      </a:r>
                      <a:endParaRPr lang="en-US" sz="2200" i="0" dirty="0">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l"/>
                      <a:r>
                        <a:rPr lang="en-US" sz="2200" i="0">
                          <a:latin typeface="Times New Roman" panose="02020603050405020304" pitchFamily="18" charset="0"/>
                          <a:cs typeface="Times New Roman" panose="02020603050405020304" pitchFamily="18" charset="0"/>
                        </a:rPr>
                        <a:t>11.</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 Sản phẩm bột ngũ cốc và mạch nha</a:t>
                      </a:r>
                      <a:endParaRPr lang="en-US" sz="2200" i="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02652608"/>
                  </a:ext>
                </a:extLst>
              </a:tr>
              <a:tr h="725387">
                <a:tc>
                  <a:txBody>
                    <a:bodyPr/>
                    <a:lstStyle/>
                    <a:p>
                      <a:pPr algn="l"/>
                      <a:r>
                        <a:rPr lang="en-US" sz="2200" i="0" dirty="0">
                          <a:latin typeface="Times New Roman" panose="02020603050405020304" pitchFamily="18" charset="0"/>
                          <a:cs typeface="Times New Roman" panose="02020603050405020304" pitchFamily="18" charset="0"/>
                        </a:rPr>
                        <a:t>3. </a:t>
                      </a:r>
                      <a:r>
                        <a:rPr lang="en-US" sz="2200" i="0" dirty="0" err="1">
                          <a:latin typeface="Times New Roman" panose="02020603050405020304" pitchFamily="18" charset="0"/>
                          <a:cs typeface="Times New Roman" panose="02020603050405020304" pitchFamily="18" charset="0"/>
                        </a:rPr>
                        <a:t>Sản</a:t>
                      </a:r>
                      <a:r>
                        <a:rPr lang="en-US" sz="2200" i="0" dirty="0">
                          <a:latin typeface="Times New Roman" panose="02020603050405020304" pitchFamily="18" charset="0"/>
                          <a:cs typeface="Times New Roman" panose="02020603050405020304" pitchFamily="18" charset="0"/>
                        </a:rPr>
                        <a:t> </a:t>
                      </a:r>
                      <a:r>
                        <a:rPr lang="en-US" sz="2200" i="0" dirty="0" err="1">
                          <a:latin typeface="Times New Roman" panose="02020603050405020304" pitchFamily="18" charset="0"/>
                          <a:cs typeface="Times New Roman" panose="02020603050405020304" pitchFamily="18" charset="0"/>
                        </a:rPr>
                        <a:t>phẩm</a:t>
                      </a:r>
                      <a:r>
                        <a:rPr lang="en-US" sz="2200" i="0" dirty="0">
                          <a:latin typeface="Times New Roman" panose="02020603050405020304" pitchFamily="18" charset="0"/>
                          <a:cs typeface="Times New Roman" panose="02020603050405020304" pitchFamily="18" charset="0"/>
                        </a:rPr>
                        <a:t> </a:t>
                      </a:r>
                      <a:r>
                        <a:rPr lang="en-US" sz="2200" i="0" dirty="0" err="1">
                          <a:latin typeface="Times New Roman" panose="02020603050405020304" pitchFamily="18" charset="0"/>
                          <a:cs typeface="Times New Roman" panose="02020603050405020304" pitchFamily="18" charset="0"/>
                        </a:rPr>
                        <a:t>từ</a:t>
                      </a:r>
                      <a:r>
                        <a:rPr lang="en-US" sz="2200" i="0" dirty="0">
                          <a:latin typeface="Times New Roman" panose="02020603050405020304" pitchFamily="18" charset="0"/>
                          <a:cs typeface="Times New Roman" panose="02020603050405020304" pitchFamily="18" charset="0"/>
                        </a:rPr>
                        <a:t> </a:t>
                      </a:r>
                      <a:r>
                        <a:rPr lang="en-US" sz="2200" i="0" dirty="0" err="1">
                          <a:latin typeface="Times New Roman" panose="02020603050405020304" pitchFamily="18" charset="0"/>
                          <a:cs typeface="Times New Roman" panose="02020603050405020304" pitchFamily="18" charset="0"/>
                        </a:rPr>
                        <a:t>sữa</a:t>
                      </a:r>
                      <a:endParaRPr lang="en-US" sz="2200" i="0" dirty="0">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l"/>
                      <a:r>
                        <a:rPr lang="en-US" sz="2200" i="0">
                          <a:latin typeface="Times New Roman" panose="02020603050405020304" pitchFamily="18" charset="0"/>
                          <a:cs typeface="Times New Roman" panose="02020603050405020304" pitchFamily="18" charset="0"/>
                        </a:rPr>
                        <a:t>12.</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 Các loại rau tươi, rau tách nước (rau khô, rau sấy) và đậu khô</a:t>
                      </a:r>
                      <a:endParaRPr lang="en-US" sz="2200" i="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10696553"/>
                  </a:ext>
                </a:extLst>
              </a:tr>
              <a:tr h="519149">
                <a:tc>
                  <a:txBody>
                    <a:bodyPr/>
                    <a:lstStyle/>
                    <a:p>
                      <a:pPr algn="l"/>
                      <a:r>
                        <a:rPr lang="en-US" sz="2200" i="0" dirty="0">
                          <a:latin typeface="Times New Roman" panose="02020603050405020304" pitchFamily="18" charset="0"/>
                          <a:cs typeface="Times New Roman" panose="02020603050405020304" pitchFamily="18" charset="0"/>
                        </a:rPr>
                        <a:t>4. </a:t>
                      </a:r>
                      <a:r>
                        <a:rPr lang="en-US" sz="2200" i="0" dirty="0" err="1">
                          <a:latin typeface="Times New Roman" panose="02020603050405020304" pitchFamily="18" charset="0"/>
                          <a:cs typeface="Times New Roman" panose="02020603050405020304" pitchFamily="18" charset="0"/>
                        </a:rPr>
                        <a:t>Yến</a:t>
                      </a:r>
                      <a:r>
                        <a:rPr lang="en-US" sz="2200" i="0" dirty="0">
                          <a:latin typeface="Times New Roman" panose="02020603050405020304" pitchFamily="18" charset="0"/>
                          <a:cs typeface="Times New Roman" panose="02020603050405020304" pitchFamily="18" charset="0"/>
                        </a:rPr>
                        <a:t> </a:t>
                      </a:r>
                      <a:r>
                        <a:rPr lang="en-US" sz="2200" i="0" dirty="0" err="1">
                          <a:latin typeface="Times New Roman" panose="02020603050405020304" pitchFamily="18" charset="0"/>
                          <a:cs typeface="Times New Roman" panose="02020603050405020304" pitchFamily="18" charset="0"/>
                        </a:rPr>
                        <a:t>sào</a:t>
                      </a:r>
                      <a:r>
                        <a:rPr lang="en-US" sz="2200" i="0" dirty="0">
                          <a:latin typeface="Times New Roman" panose="02020603050405020304" pitchFamily="18" charset="0"/>
                          <a:cs typeface="Times New Roman" panose="02020603050405020304" pitchFamily="18" charset="0"/>
                        </a:rPr>
                        <a:t> </a:t>
                      </a:r>
                      <a:r>
                        <a:rPr lang="en-US" sz="2200" i="0" dirty="0" err="1">
                          <a:latin typeface="Times New Roman" panose="02020603050405020304" pitchFamily="18" charset="0"/>
                          <a:cs typeface="Times New Roman" panose="02020603050405020304" pitchFamily="18" charset="0"/>
                        </a:rPr>
                        <a:t>và</a:t>
                      </a:r>
                      <a:r>
                        <a:rPr lang="en-US" sz="2200" i="0" dirty="0">
                          <a:latin typeface="Times New Roman" panose="02020603050405020304" pitchFamily="18" charset="0"/>
                          <a:cs typeface="Times New Roman" panose="02020603050405020304" pitchFamily="18" charset="0"/>
                        </a:rPr>
                        <a:t>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sản phẩm từ tổ yến</a:t>
                      </a:r>
                      <a:endParaRPr lang="en-US" sz="2200" i="0" dirty="0">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l"/>
                      <a:r>
                        <a:rPr lang="en-US" sz="2200" i="0">
                          <a:latin typeface="Times New Roman" panose="02020603050405020304" pitchFamily="18" charset="0"/>
                          <a:cs typeface="Times New Roman" panose="02020603050405020304" pitchFamily="18" charset="0"/>
                        </a:rPr>
                        <a:t>13.</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 Gia vị nguồn gốc tự nhiên</a:t>
                      </a:r>
                      <a:endParaRPr lang="en-US" sz="2200" i="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11784664"/>
                  </a:ext>
                </a:extLst>
              </a:tr>
              <a:tr h="519149">
                <a:tc>
                  <a:txBody>
                    <a:bodyPr/>
                    <a:lstStyle/>
                    <a:p>
                      <a:pPr algn="l"/>
                      <a:r>
                        <a:rPr lang="en-US" sz="2200" i="0" dirty="0">
                          <a:latin typeface="Times New Roman" panose="02020603050405020304" pitchFamily="18" charset="0"/>
                          <a:cs typeface="Times New Roman" panose="02020603050405020304" pitchFamily="18" charset="0"/>
                        </a:rPr>
                        <a:t>5.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Ruột động vật (dùng làm vỏ xúc xích)</a:t>
                      </a:r>
                      <a:endPar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anchor="ctr"/>
                </a:tc>
                <a:tc>
                  <a:txBody>
                    <a:bodyPr/>
                    <a:lstStyle/>
                    <a:p>
                      <a:pPr algn="l"/>
                      <a:r>
                        <a:rPr lang="en-US" sz="2200" i="0">
                          <a:latin typeface="Times New Roman" panose="02020603050405020304" pitchFamily="18" charset="0"/>
                          <a:cs typeface="Times New Roman" panose="02020603050405020304" pitchFamily="18" charset="0"/>
                        </a:rPr>
                        <a:t>14.</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 Quả hạch và các loại hạt</a:t>
                      </a:r>
                      <a:endParaRPr lang="en-US" sz="2200" i="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59300936"/>
                  </a:ext>
                </a:extLst>
              </a:tr>
              <a:tr h="519149">
                <a:tc>
                  <a:txBody>
                    <a:bodyPr/>
                    <a:lstStyle/>
                    <a:p>
                      <a:pPr algn="l"/>
                      <a:r>
                        <a:rPr lang="en-US" sz="2200" i="0">
                          <a:latin typeface="Times New Roman" panose="02020603050405020304" pitchFamily="18" charset="0"/>
                          <a:cs typeface="Times New Roman" panose="02020603050405020304" pitchFamily="18" charset="0"/>
                        </a:rPr>
                        <a:t>6. </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Sản phẩm từ ong</a:t>
                      </a:r>
                      <a:endParaRPr lang="en-US" sz="2200" i="0">
                        <a:latin typeface="Times New Roman" panose="02020603050405020304" pitchFamily="18" charset="0"/>
                        <a:cs typeface="Times New Roman" panose="02020603050405020304" pitchFamily="18" charset="0"/>
                      </a:endParaRPr>
                    </a:p>
                  </a:txBody>
                  <a:tcPr anchor="ctr"/>
                </a:tc>
                <a:tc>
                  <a:txBody>
                    <a:bodyPr/>
                    <a:lstStyle/>
                    <a:p>
                      <a:pPr algn="l"/>
                      <a:r>
                        <a:rPr lang="en-US" sz="2200" i="0">
                          <a:latin typeface="Times New Roman" panose="02020603050405020304" pitchFamily="18" charset="0"/>
                          <a:cs typeface="Times New Roman" panose="02020603050405020304" pitchFamily="18" charset="0"/>
                        </a:rPr>
                        <a:t>15.</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 Trái cây sấy khô</a:t>
                      </a:r>
                      <a:endParaRPr lang="en-US" sz="2200" i="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16670626"/>
                  </a:ext>
                </a:extLst>
              </a:tr>
              <a:tr h="519149">
                <a:tc>
                  <a:txBody>
                    <a:bodyPr/>
                    <a:lstStyle/>
                    <a:p>
                      <a:pPr algn="l"/>
                      <a:r>
                        <a:rPr lang="en-US" sz="2200" i="0">
                          <a:latin typeface="Times New Roman" panose="02020603050405020304" pitchFamily="18" charset="0"/>
                          <a:cs typeface="Times New Roman" panose="02020603050405020304" pitchFamily="18" charset="0"/>
                        </a:rPr>
                        <a:t>7. </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Trứng và các sản phẩm trứng</a:t>
                      </a:r>
                      <a:endParaRPr lang="en-US" sz="2200" i="0">
                        <a:latin typeface="Times New Roman" panose="02020603050405020304" pitchFamily="18" charset="0"/>
                        <a:cs typeface="Times New Roman" panose="02020603050405020304" pitchFamily="18" charset="0"/>
                      </a:endParaRPr>
                    </a:p>
                  </a:txBody>
                  <a:tcPr anchor="ctr"/>
                </a:tc>
                <a:tc>
                  <a:txBody>
                    <a:bodyPr/>
                    <a:lstStyle/>
                    <a:p>
                      <a:pPr algn="l"/>
                      <a:r>
                        <a:rPr lang="en-US" sz="2200" i="0">
                          <a:latin typeface="Times New Roman" panose="02020603050405020304" pitchFamily="18" charset="0"/>
                          <a:cs typeface="Times New Roman" panose="02020603050405020304" pitchFamily="18" charset="0"/>
                        </a:rPr>
                        <a:t>16.</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 Hạt cà phê và ca cao chưa rang</a:t>
                      </a:r>
                      <a:endParaRPr lang="en-US" sz="2200" i="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30007092"/>
                  </a:ext>
                </a:extLst>
              </a:tr>
              <a:tr h="519149">
                <a:tc>
                  <a:txBody>
                    <a:bodyPr/>
                    <a:lstStyle/>
                    <a:p>
                      <a:pPr algn="l"/>
                      <a:r>
                        <a:rPr lang="en-US" sz="2200" i="0">
                          <a:latin typeface="Times New Roman" panose="02020603050405020304" pitchFamily="18" charset="0"/>
                          <a:cs typeface="Times New Roman" panose="02020603050405020304" pitchFamily="18" charset="0"/>
                        </a:rPr>
                        <a:t>8. </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Dầu thực phẩm và nguyên liệu</a:t>
                      </a:r>
                      <a:endParaRPr lang="en-US" sz="2200" i="0">
                        <a:latin typeface="Times New Roman" panose="02020603050405020304" pitchFamily="18" charset="0"/>
                        <a:cs typeface="Times New Roman" panose="02020603050405020304" pitchFamily="18" charset="0"/>
                      </a:endParaRPr>
                    </a:p>
                  </a:txBody>
                  <a:tcPr anchor="ctr"/>
                </a:tc>
                <a:tc>
                  <a:txBody>
                    <a:bodyPr/>
                    <a:lstStyle/>
                    <a:p>
                      <a:pPr algn="l"/>
                      <a:r>
                        <a:rPr lang="en-US" sz="2200" i="0">
                          <a:latin typeface="Times New Roman" panose="02020603050405020304" pitchFamily="18" charset="0"/>
                          <a:cs typeface="Times New Roman" panose="02020603050405020304" pitchFamily="18" charset="0"/>
                        </a:rPr>
                        <a:t>17.</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 Thực phẩm ăn kiêng đặc biệt</a:t>
                      </a:r>
                      <a:endParaRPr lang="en-US" sz="2200" i="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75759766"/>
                  </a:ext>
                </a:extLst>
              </a:tr>
              <a:tr h="519149">
                <a:tc>
                  <a:txBody>
                    <a:bodyPr/>
                    <a:lstStyle/>
                    <a:p>
                      <a:pPr algn="l"/>
                      <a:r>
                        <a:rPr lang="en-US" sz="2200" i="0">
                          <a:latin typeface="Times New Roman" panose="02020603050405020304" pitchFamily="18" charset="0"/>
                          <a:cs typeface="Times New Roman" panose="02020603050405020304" pitchFamily="18" charset="0"/>
                        </a:rPr>
                        <a:t>9. </a:t>
                      </a:r>
                      <a:r>
                        <a:rPr lang="vi-VN" sz="22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Bánh có nhân các loại</a:t>
                      </a:r>
                      <a:endParaRPr lang="en-US" sz="2200" i="0">
                        <a:latin typeface="Times New Roman" panose="02020603050405020304" pitchFamily="18" charset="0"/>
                        <a:cs typeface="Times New Roman" panose="02020603050405020304" pitchFamily="18" charset="0"/>
                      </a:endParaRPr>
                    </a:p>
                  </a:txBody>
                  <a:tcPr anchor="ctr"/>
                </a:tc>
                <a:tc>
                  <a:txBody>
                    <a:bodyPr/>
                    <a:lstStyle/>
                    <a:p>
                      <a:pPr algn="l"/>
                      <a:r>
                        <a:rPr lang="en-US" sz="2200" i="0" dirty="0">
                          <a:latin typeface="Times New Roman" panose="02020603050405020304" pitchFamily="18" charset="0"/>
                          <a:cs typeface="Times New Roman" panose="02020603050405020304" pitchFamily="18" charset="0"/>
                        </a:rPr>
                        <a:t>18.</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Thực phẩm chức năng</a:t>
                      </a:r>
                      <a:endParaRPr lang="en-US" sz="2200" i="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87468133"/>
                  </a:ext>
                </a:extLst>
              </a:tr>
            </a:tbl>
          </a:graphicData>
        </a:graphic>
      </p:graphicFrame>
      <p:sp>
        <p:nvSpPr>
          <p:cNvPr id="7" name="Google Shape;271;p25">
            <a:extLst>
              <a:ext uri="{FF2B5EF4-FFF2-40B4-BE49-F238E27FC236}">
                <a16:creationId xmlns:a16="http://schemas.microsoft.com/office/drawing/2014/main" id="{9CF9FDA2-AC71-4E8B-9DE2-54108DF29D17}"/>
              </a:ext>
            </a:extLst>
          </p:cNvPr>
          <p:cNvSpPr txBox="1">
            <a:spLocks noGrp="1"/>
          </p:cNvSpPr>
          <p:nvPr>
            <p:ph type="title"/>
          </p:nvPr>
        </p:nvSpPr>
        <p:spPr>
          <a:xfrm>
            <a:off x="3513098" y="0"/>
            <a:ext cx="6064039" cy="972937"/>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kumimoji="0" lang="vi-VN" sz="4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18 mặt hàng</a:t>
            </a:r>
            <a:r>
              <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thuộc</a:t>
            </a:r>
            <a:r>
              <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1</a:t>
            </a:r>
            <a:endParaRPr dirty="0">
              <a:solidFill>
                <a:schemeClr val="tx1"/>
              </a:solidFill>
            </a:endParaRPr>
          </a:p>
        </p:txBody>
      </p:sp>
    </p:spTree>
    <p:extLst>
      <p:ext uri="{BB962C8B-B14F-4D97-AF65-F5344CB8AC3E}">
        <p14:creationId xmlns:p14="http://schemas.microsoft.com/office/powerpoint/2010/main" val="145602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1;p25">
            <a:extLst>
              <a:ext uri="{FF2B5EF4-FFF2-40B4-BE49-F238E27FC236}">
                <a16:creationId xmlns:a16="http://schemas.microsoft.com/office/drawing/2014/main" id="{FAD52191-0D6B-4AD0-A260-3B5FEA1EA5B0}"/>
              </a:ext>
            </a:extLst>
          </p:cNvPr>
          <p:cNvSpPr txBox="1">
            <a:spLocks noGrp="1"/>
          </p:cNvSpPr>
          <p:nvPr>
            <p:ph type="title"/>
          </p:nvPr>
        </p:nvSpPr>
        <p:spPr>
          <a:xfrm>
            <a:off x="95369" y="0"/>
            <a:ext cx="12001261"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Lệnh</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249: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Biện</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pháp</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quản</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lý</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an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toàn</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thực</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phẩm</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xuất</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nhập</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khẩu</a:t>
            </a:r>
            <a:endParaRPr sz="4800" dirty="0">
              <a:solidFill>
                <a:schemeClr val="tx1"/>
              </a:solidFill>
            </a:endParaRPr>
          </a:p>
        </p:txBody>
      </p:sp>
      <p:sp>
        <p:nvSpPr>
          <p:cNvPr id="5" name="Content Placeholder 2">
            <a:extLst>
              <a:ext uri="{FF2B5EF4-FFF2-40B4-BE49-F238E27FC236}">
                <a16:creationId xmlns:a16="http://schemas.microsoft.com/office/drawing/2014/main" id="{FA98C0D5-FD33-4998-8A24-2CA416D02AFC}"/>
              </a:ext>
            </a:extLst>
          </p:cNvPr>
          <p:cNvSpPr txBox="1">
            <a:spLocks/>
          </p:cNvSpPr>
          <p:nvPr/>
        </p:nvSpPr>
        <p:spPr>
          <a:xfrm>
            <a:off x="561145" y="1617352"/>
            <a:ext cx="11069710" cy="4270671"/>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1pPr>
            <a:lvl2pPr marL="914400" marR="0" lvl="1"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2pPr>
            <a:lvl3pPr marL="1371600" marR="0" lvl="2"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3pPr>
            <a:lvl4pPr marL="1828800" marR="0" lvl="3"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4pPr>
            <a:lvl5pPr marL="2286000" marR="0" lvl="4"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5pPr>
            <a:lvl6pPr marL="2743200" marR="0" lvl="5"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6pPr>
            <a:lvl7pPr marL="3200400" marR="0" lvl="6"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7pPr>
            <a:lvl8pPr marL="3657600" marR="0" lvl="7" indent="-349250" algn="l" rtl="0">
              <a:lnSpc>
                <a:spcPct val="115000"/>
              </a:lnSpc>
              <a:spcBef>
                <a:spcPts val="2100"/>
              </a:spcBef>
              <a:spcAft>
                <a:spcPts val="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8pPr>
            <a:lvl9pPr marL="4114800" marR="0" lvl="8" indent="-349250" algn="l" rtl="0">
              <a:lnSpc>
                <a:spcPct val="115000"/>
              </a:lnSpc>
              <a:spcBef>
                <a:spcPts val="2100"/>
              </a:spcBef>
              <a:spcAft>
                <a:spcPts val="2100"/>
              </a:spcAft>
              <a:buClr>
                <a:schemeClr val="dk1"/>
              </a:buClr>
              <a:buSzPts val="2100"/>
              <a:buFont typeface="Roboto Condensed"/>
              <a:buNone/>
              <a:defRPr sz="2100" b="1" i="0" u="none" strike="noStrike" cap="none">
                <a:solidFill>
                  <a:schemeClr val="dk1"/>
                </a:solidFill>
                <a:latin typeface="Roboto Condensed"/>
                <a:ea typeface="Roboto Condensed"/>
                <a:cs typeface="Roboto Condensed"/>
                <a:sym typeface="Roboto Condensed"/>
              </a:defRPr>
            </a:lvl9pPr>
          </a:lstStyle>
          <a:p>
            <a:pPr marL="90488" indent="720725" algn="just">
              <a:buFont typeface="Wingdings" panose="05000000000000000000" pitchFamily="2" charset="2"/>
              <a:buChar char="Ø"/>
            </a:pPr>
            <a:endParaRPr lang="en-US" sz="4400" b="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2" name="Picture 1">
            <a:extLst>
              <a:ext uri="{FF2B5EF4-FFF2-40B4-BE49-F238E27FC236}">
                <a16:creationId xmlns:a16="http://schemas.microsoft.com/office/drawing/2014/main" id="{278D67C2-0B3B-497B-9388-EDEB7114AA70}"/>
              </a:ext>
            </a:extLst>
          </p:cNvPr>
          <p:cNvPicPr>
            <a:picLocks noChangeAspect="1"/>
          </p:cNvPicPr>
          <p:nvPr/>
        </p:nvPicPr>
        <p:blipFill>
          <a:blip r:embed="rId2"/>
          <a:stretch>
            <a:fillRect/>
          </a:stretch>
        </p:blipFill>
        <p:spPr>
          <a:xfrm>
            <a:off x="1137464" y="969977"/>
            <a:ext cx="9315073" cy="5871726"/>
          </a:xfrm>
          <a:prstGeom prst="rect">
            <a:avLst/>
          </a:prstGeom>
        </p:spPr>
      </p:pic>
    </p:spTree>
    <p:extLst>
      <p:ext uri="{BB962C8B-B14F-4D97-AF65-F5344CB8AC3E}">
        <p14:creationId xmlns:p14="http://schemas.microsoft.com/office/powerpoint/2010/main" val="236199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2F3CD2-9B05-4EFA-A4DA-4C49068B157D}"/>
              </a:ext>
            </a:extLst>
          </p:cNvPr>
          <p:cNvSpPr>
            <a:spLocks noGrp="1"/>
          </p:cNvSpPr>
          <p:nvPr>
            <p:ph type="title"/>
          </p:nvPr>
        </p:nvSpPr>
        <p:spPr>
          <a:xfrm>
            <a:off x="369383" y="2113094"/>
            <a:ext cx="11453233" cy="2631811"/>
          </a:xfrm>
        </p:spPr>
        <p:txBody>
          <a:bodyPr/>
          <a:lstStyle/>
          <a:p>
            <a:r>
              <a:rPr lang="en-US" b="1">
                <a:solidFill>
                  <a:schemeClr val="tx1"/>
                </a:solidFill>
                <a:latin typeface="Times New Roman" panose="02020603050405020304" pitchFamily="18" charset="0"/>
                <a:cs typeface="Times New Roman" panose="02020603050405020304" pitchFamily="18" charset="0"/>
              </a:rPr>
              <a:t>PHẦN 3:</a:t>
            </a:r>
            <a:br>
              <a:rPr lang="en-US">
                <a:solidFill>
                  <a:schemeClr val="tx1"/>
                </a:solidFill>
                <a:latin typeface="Times New Roman" panose="02020603050405020304" pitchFamily="18" charset="0"/>
                <a:cs typeface="Times New Roman" panose="02020603050405020304" pitchFamily="18" charset="0"/>
              </a:rPr>
            </a:br>
            <a:r>
              <a:rPr lang="en-US" sz="4400">
                <a:solidFill>
                  <a:schemeClr val="tx1"/>
                </a:solidFill>
                <a:latin typeface="Times New Roman" panose="02020603050405020304" pitchFamily="18" charset="0"/>
                <a:cs typeface="Times New Roman" panose="02020603050405020304" pitchFamily="18" charset="0"/>
              </a:rPr>
              <a:t>HƯỚNG DẪN DOANH NGHIỆP ĐĂNG KÝ</a:t>
            </a:r>
            <a:endParaRPr lang="vi-V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31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2F3CD2-9B05-4EFA-A4DA-4C49068B157D}"/>
              </a:ext>
            </a:extLst>
          </p:cNvPr>
          <p:cNvSpPr>
            <a:spLocks noGrp="1"/>
          </p:cNvSpPr>
          <p:nvPr>
            <p:ph type="title"/>
          </p:nvPr>
        </p:nvSpPr>
        <p:spPr>
          <a:xfrm>
            <a:off x="369383" y="2113094"/>
            <a:ext cx="11453233" cy="2631811"/>
          </a:xfrm>
        </p:spPr>
        <p:txBody>
          <a:bodyPr/>
          <a:lstStyle/>
          <a:p>
            <a:r>
              <a:rPr lang="en-US" sz="3600">
                <a:solidFill>
                  <a:schemeClr val="tx1"/>
                </a:solidFill>
                <a:latin typeface="Times New Roman" panose="02020603050405020304" pitchFamily="18" charset="0"/>
                <a:cs typeface="Times New Roman" panose="02020603050405020304" pitchFamily="18" charset="0"/>
              </a:rPr>
              <a:t>3.1. HƯỚNG </a:t>
            </a:r>
            <a:r>
              <a:rPr lang="en-US" sz="3600" dirty="0">
                <a:solidFill>
                  <a:schemeClr val="tx1"/>
                </a:solidFill>
                <a:latin typeface="Times New Roman" panose="02020603050405020304" pitchFamily="18" charset="0"/>
                <a:cs typeface="Times New Roman" panose="02020603050405020304" pitchFamily="18" charset="0"/>
              </a:rPr>
              <a:t>DẪN DOANH NGHIỆP ĐĂNG KÝ QUA CƠ QUAN CÓ THẨM QUYỀN CỦA VIỆT NAM</a:t>
            </a:r>
            <a:endParaRPr lang="vi-VN" sz="3600" u="sng" dirty="0">
              <a:solidFill>
                <a:srgbClr val="1285E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45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222635A-E7EC-4A4A-BA2E-5CCCDD381B8B}"/>
              </a:ext>
            </a:extLst>
          </p:cNvPr>
          <p:cNvGraphicFramePr/>
          <p:nvPr>
            <p:extLst>
              <p:ext uri="{D42A27DB-BD31-4B8C-83A1-F6EECF244321}">
                <p14:modId xmlns:p14="http://schemas.microsoft.com/office/powerpoint/2010/main" val="543272046"/>
              </p:ext>
            </p:extLst>
          </p:nvPr>
        </p:nvGraphicFramePr>
        <p:xfrm>
          <a:off x="0" y="1705970"/>
          <a:ext cx="12192000" cy="5807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1">
            <a:extLst>
              <a:ext uri="{FF2B5EF4-FFF2-40B4-BE49-F238E27FC236}">
                <a16:creationId xmlns:a16="http://schemas.microsoft.com/office/drawing/2014/main" id="{F9EE24F4-3ED5-4D93-AA6C-D2E872A40FBA}"/>
              </a:ext>
            </a:extLst>
          </p:cNvPr>
          <p:cNvSpPr txBox="1">
            <a:spLocks/>
          </p:cNvSpPr>
          <p:nvPr/>
        </p:nvSpPr>
        <p:spPr>
          <a:xfrm>
            <a:off x="369383" y="109182"/>
            <a:ext cx="11453233" cy="1315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latin typeface="Times New Roman" panose="02020603050405020304" pitchFamily="18" charset="0"/>
                <a:cs typeface="Times New Roman" panose="02020603050405020304" pitchFamily="18" charset="0"/>
              </a:rPr>
              <a:t>HƯỚNG DẪN DOANH NGHIỆP ĐĂNG KÝ THÔNG QUA CƠ QUAN CÓ THẨM QUYỀN</a:t>
            </a:r>
            <a:endParaRPr lang="vi-VN"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673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2F3CD2-9B05-4EFA-A4DA-4C49068B157D}"/>
              </a:ext>
            </a:extLst>
          </p:cNvPr>
          <p:cNvSpPr>
            <a:spLocks noGrp="1"/>
          </p:cNvSpPr>
          <p:nvPr>
            <p:ph type="title"/>
          </p:nvPr>
        </p:nvSpPr>
        <p:spPr>
          <a:xfrm>
            <a:off x="369383" y="2113094"/>
            <a:ext cx="11453233" cy="2631811"/>
          </a:xfrm>
        </p:spPr>
        <p:txBody>
          <a:bodyPr/>
          <a:lstStyle/>
          <a:p>
            <a:r>
              <a:rPr lang="en-US">
                <a:solidFill>
                  <a:schemeClr val="tx1"/>
                </a:solidFill>
                <a:latin typeface="Times New Roman" panose="02020603050405020304" pitchFamily="18" charset="0"/>
                <a:cs typeface="Times New Roman" panose="02020603050405020304" pitchFamily="18" charset="0"/>
              </a:rPr>
              <a:t>3.2. HƯỚNG </a:t>
            </a:r>
            <a:r>
              <a:rPr lang="en-US" dirty="0">
                <a:solidFill>
                  <a:schemeClr val="tx1"/>
                </a:solidFill>
                <a:latin typeface="Times New Roman" panose="02020603050405020304" pitchFamily="18" charset="0"/>
                <a:cs typeface="Times New Roman" panose="02020603050405020304" pitchFamily="18" charset="0"/>
              </a:rPr>
              <a:t>DẪN DOANH NGHIỆP TỰ ĐĂNG KÝ QUA ĐỊA CHỈ:</a:t>
            </a:r>
            <a:br>
              <a:rPr lang="en-US" dirty="0">
                <a:solidFill>
                  <a:schemeClr val="tx1"/>
                </a:solidFill>
                <a:latin typeface="Times New Roman" panose="02020603050405020304" pitchFamily="18" charset="0"/>
                <a:cs typeface="Times New Roman" panose="02020603050405020304" pitchFamily="18" charset="0"/>
              </a:rPr>
            </a:br>
            <a:r>
              <a:rPr lang="en-US" u="sng" dirty="0">
                <a:solidFill>
                  <a:srgbClr val="1285EE"/>
                </a:solidFill>
                <a:latin typeface="Times New Roman" panose="02020603050405020304" pitchFamily="18" charset="0"/>
                <a:cs typeface="Times New Roman" panose="02020603050405020304" pitchFamily="18" charset="0"/>
              </a:rPr>
              <a:t>www.singlewindow.cn</a:t>
            </a:r>
            <a:endParaRPr lang="vi-VN" u="sng" dirty="0">
              <a:solidFill>
                <a:srgbClr val="1285E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3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6" name="Google Shape;276;p25"/>
          <p:cNvSpPr/>
          <p:nvPr/>
        </p:nvSpPr>
        <p:spPr>
          <a:xfrm>
            <a:off x="-50" y="3710088"/>
            <a:ext cx="909000" cy="60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78" name="Google Shape;278;p25"/>
          <p:cNvSpPr txBox="1">
            <a:spLocks noGrp="1"/>
          </p:cNvSpPr>
          <p:nvPr>
            <p:ph type="subTitle" idx="1"/>
          </p:nvPr>
        </p:nvSpPr>
        <p:spPr>
          <a:xfrm>
            <a:off x="-50" y="2924031"/>
            <a:ext cx="909000" cy="717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Thủy sản</a:t>
            </a:r>
            <a:endParaRPr>
              <a:latin typeface="Times New Roman" panose="02020603050405020304" pitchFamily="18" charset="0"/>
              <a:cs typeface="Times New Roman" panose="02020603050405020304" pitchFamily="18" charset="0"/>
            </a:endParaRPr>
          </a:p>
        </p:txBody>
      </p:sp>
      <p:sp>
        <p:nvSpPr>
          <p:cNvPr id="279" name="Google Shape;279;p25"/>
          <p:cNvSpPr txBox="1">
            <a:spLocks noGrp="1"/>
          </p:cNvSpPr>
          <p:nvPr>
            <p:ph type="subTitle" idx="2"/>
          </p:nvPr>
        </p:nvSpPr>
        <p:spPr>
          <a:xfrm>
            <a:off x="-50" y="3651738"/>
            <a:ext cx="909000" cy="717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solidFill>
                  <a:schemeClr val="lt1"/>
                </a:solidFill>
                <a:latin typeface="Times New Roman" panose="02020603050405020304" pitchFamily="18" charset="0"/>
                <a:cs typeface="Times New Roman" panose="02020603050405020304" pitchFamily="18" charset="0"/>
              </a:rPr>
              <a:t>Trái cây</a:t>
            </a:r>
            <a:endParaRPr>
              <a:solidFill>
                <a:schemeClr val="lt1"/>
              </a:solidFill>
              <a:latin typeface="Times New Roman" panose="02020603050405020304" pitchFamily="18" charset="0"/>
              <a:cs typeface="Times New Roman" panose="02020603050405020304" pitchFamily="18" charset="0"/>
            </a:endParaRPr>
          </a:p>
        </p:txBody>
      </p:sp>
      <p:sp>
        <p:nvSpPr>
          <p:cNvPr id="277" name="Google Shape;277;p25"/>
          <p:cNvSpPr txBox="1">
            <a:spLocks noGrp="1"/>
          </p:cNvSpPr>
          <p:nvPr>
            <p:ph type="subTitle" idx="3"/>
          </p:nvPr>
        </p:nvSpPr>
        <p:spPr>
          <a:xfrm>
            <a:off x="0" y="2364814"/>
            <a:ext cx="9090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1900" b="0">
                <a:solidFill>
                  <a:schemeClr val="lt1"/>
                </a:solidFill>
                <a:latin typeface="Times New Roman" panose="02020603050405020304" pitchFamily="18" charset="0"/>
                <a:cs typeface="Times New Roman" panose="02020603050405020304" pitchFamily="18" charset="0"/>
              </a:rPr>
              <a:t>Gạo</a:t>
            </a:r>
            <a:endParaRPr sz="1900" b="0">
              <a:solidFill>
                <a:schemeClr val="lt1"/>
              </a:solidFill>
              <a:latin typeface="Times New Roman" panose="02020603050405020304" pitchFamily="18" charset="0"/>
              <a:cs typeface="Times New Roman" panose="02020603050405020304" pitchFamily="18" charset="0"/>
            </a:endParaRPr>
          </a:p>
        </p:txBody>
      </p:sp>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5" name="Picture 4">
            <a:extLst>
              <a:ext uri="{FF2B5EF4-FFF2-40B4-BE49-F238E27FC236}">
                <a16:creationId xmlns:a16="http://schemas.microsoft.com/office/drawing/2014/main" id="{0BD983C3-8137-48E3-ACE9-9A19B6E288E1}"/>
              </a:ext>
            </a:extLst>
          </p:cNvPr>
          <p:cNvPicPr>
            <a:picLocks noChangeAspect="1"/>
          </p:cNvPicPr>
          <p:nvPr/>
        </p:nvPicPr>
        <p:blipFill>
          <a:blip r:embed="rId3"/>
          <a:stretch>
            <a:fillRect/>
          </a:stretch>
        </p:blipFill>
        <p:spPr>
          <a:xfrm>
            <a:off x="0" y="0"/>
            <a:ext cx="12192000" cy="6857999"/>
          </a:xfrm>
          <a:prstGeom prst="rect">
            <a:avLst/>
          </a:prstGeom>
        </p:spPr>
      </p:pic>
      <p:sp>
        <p:nvSpPr>
          <p:cNvPr id="7" name="Oval 6">
            <a:extLst>
              <a:ext uri="{FF2B5EF4-FFF2-40B4-BE49-F238E27FC236}">
                <a16:creationId xmlns:a16="http://schemas.microsoft.com/office/drawing/2014/main" id="{B888F0EC-46A2-433E-AFE0-0A05FA6986DD}"/>
              </a:ext>
            </a:extLst>
          </p:cNvPr>
          <p:cNvSpPr/>
          <p:nvPr/>
        </p:nvSpPr>
        <p:spPr>
          <a:xfrm>
            <a:off x="3097161" y="3428999"/>
            <a:ext cx="2521974" cy="234591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7" name="TextBox 16">
            <a:extLst>
              <a:ext uri="{FF2B5EF4-FFF2-40B4-BE49-F238E27FC236}">
                <a16:creationId xmlns:a16="http://schemas.microsoft.com/office/drawing/2014/main" id="{E087FD7D-762B-4433-97AE-CD1590C21C8E}"/>
              </a:ext>
            </a:extLst>
          </p:cNvPr>
          <p:cNvSpPr txBox="1"/>
          <p:nvPr/>
        </p:nvSpPr>
        <p:spPr>
          <a:xfrm>
            <a:off x="6312310" y="4105040"/>
            <a:ext cx="5879690" cy="2752959"/>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defTabSz="164465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Bước 1: </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Truy cập đường link </a:t>
            </a:r>
            <a:r>
              <a:rPr kumimoji="0" lang="en-US" sz="2400" b="0" i="0" u="none" strike="noStrike" kern="1200" cap="none" spc="0" normalizeH="0" baseline="0" noProof="0">
                <a:ln>
                  <a:noFill/>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www.singlewindow.cn</a:t>
            </a:r>
            <a:r>
              <a:rPr kumimoji="0" lang="en-US" sz="2400" b="0" i="0" u="none" strike="noStrike" kern="1200" cap="none" spc="0" normalizeH="0" baseline="0" noProof="0">
                <a:ln>
                  <a:noFill/>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(Cổng một cửa thương mại quốc tế Trung Quốc</a:t>
            </a:r>
            <a:r>
              <a:rPr lang="en-US" sz="2400" kern="1200">
                <a:solidFill>
                  <a:srgbClr val="FF0000"/>
                </a:solidFill>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lang="en-US" sz="2400" kern="1200">
                <a:solidFill>
                  <a:srgbClr val="FF0000"/>
                </a:solidFill>
                <a:latin typeface="Times New Roman" panose="02020603050405020304" pitchFamily="18" charset="0"/>
                <a:ea typeface="+mn-ea"/>
                <a:cs typeface="Times New Roman" panose="02020603050405020304" pitchFamily="18" charset="0"/>
              </a:rPr>
              <a:t>Chọn Ứng dụng tiêu chuẩn =&gt; (3) Hệ thống quản lý đăng ký doanh nghiệp sản xuất thực phẩm nhập khẩu nước ngoài</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defTabSz="1644650" eaLnBrk="1" fontAlgn="auto" latinLnBrk="0" hangingPunct="1">
              <a:lnSpc>
                <a:spcPct val="90000"/>
              </a:lnSpc>
              <a:spcBef>
                <a:spcPct val="0"/>
              </a:spcBef>
              <a:spcAft>
                <a:spcPct val="35000"/>
              </a:spcAft>
              <a:buClrTx/>
              <a:buSzTx/>
              <a:buFontTx/>
              <a:buNone/>
              <a:tabLst/>
              <a:defRPr/>
            </a:pPr>
            <a:r>
              <a:rPr lang="en-US" sz="2400" kern="1200">
                <a:solidFill>
                  <a:srgbClr val="FF0000"/>
                </a:solidFill>
                <a:latin typeface="Times New Roman" panose="02020603050405020304" pitchFamily="18" charset="0"/>
                <a:ea typeface="+mn-ea"/>
                <a:cs typeface="Times New Roman" panose="02020603050405020304" pitchFamily="18" charset="0"/>
              </a:rPr>
              <a:t>- </a:t>
            </a:r>
            <a:endPar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Oval 18">
            <a:extLst>
              <a:ext uri="{FF2B5EF4-FFF2-40B4-BE49-F238E27FC236}">
                <a16:creationId xmlns:a16="http://schemas.microsoft.com/office/drawing/2014/main" id="{6FF0DD2C-E0BA-4948-8E3A-85497E002BC9}"/>
              </a:ext>
            </a:extLst>
          </p:cNvPr>
          <p:cNvSpPr/>
          <p:nvPr/>
        </p:nvSpPr>
        <p:spPr>
          <a:xfrm>
            <a:off x="1214284" y="265778"/>
            <a:ext cx="1882877"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20" name="Oval 19">
            <a:extLst>
              <a:ext uri="{FF2B5EF4-FFF2-40B4-BE49-F238E27FC236}">
                <a16:creationId xmlns:a16="http://schemas.microsoft.com/office/drawing/2014/main" id="{94247CAF-D585-4459-AD23-B2F47B5F6337}"/>
              </a:ext>
            </a:extLst>
          </p:cNvPr>
          <p:cNvSpPr/>
          <p:nvPr/>
        </p:nvSpPr>
        <p:spPr>
          <a:xfrm>
            <a:off x="7443020" y="1335037"/>
            <a:ext cx="1882877"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2" name="Oval 11">
            <a:extLst>
              <a:ext uri="{FF2B5EF4-FFF2-40B4-BE49-F238E27FC236}">
                <a16:creationId xmlns:a16="http://schemas.microsoft.com/office/drawing/2014/main" id="{404C7E12-5B10-4328-A0B5-26D21882F625}"/>
              </a:ext>
            </a:extLst>
          </p:cNvPr>
          <p:cNvSpPr/>
          <p:nvPr/>
        </p:nvSpPr>
        <p:spPr>
          <a:xfrm>
            <a:off x="899118" y="207428"/>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1</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A326B7C9-3192-44BB-B177-062B997E0039}"/>
              </a:ext>
            </a:extLst>
          </p:cNvPr>
          <p:cNvSpPr/>
          <p:nvPr/>
        </p:nvSpPr>
        <p:spPr>
          <a:xfrm>
            <a:off x="7091249" y="1298475"/>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2</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7B68E362-3D99-477D-9AA9-A044A0F4CC01}"/>
              </a:ext>
            </a:extLst>
          </p:cNvPr>
          <p:cNvSpPr/>
          <p:nvPr/>
        </p:nvSpPr>
        <p:spPr>
          <a:xfrm>
            <a:off x="3001294" y="3460081"/>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3</a:t>
            </a:r>
            <a:endParaRPr lang="vi-VN"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211977"/>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3" name="Picture 2">
            <a:extLst>
              <a:ext uri="{FF2B5EF4-FFF2-40B4-BE49-F238E27FC236}">
                <a16:creationId xmlns:a16="http://schemas.microsoft.com/office/drawing/2014/main" id="{5DD43125-1936-43D6-AFCA-FF6B4DED199E}"/>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6A68568B-A3D9-4C19-902F-D6199221245A}"/>
              </a:ext>
            </a:extLst>
          </p:cNvPr>
          <p:cNvSpPr txBox="1"/>
          <p:nvPr/>
        </p:nvSpPr>
        <p:spPr>
          <a:xfrm>
            <a:off x="5663379" y="321698"/>
            <a:ext cx="6164827" cy="1460091"/>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Bước 2: </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Đăng nhập vào tài khoản sẵn có hoặc</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Đăng ký tài khoản mới để truy cập Hệ thống</a:t>
            </a:r>
            <a:endPar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1A27AB1D-4BB0-42C4-B49F-AEDFDA24D73B}"/>
              </a:ext>
            </a:extLst>
          </p:cNvPr>
          <p:cNvSpPr/>
          <p:nvPr/>
        </p:nvSpPr>
        <p:spPr>
          <a:xfrm>
            <a:off x="7675784" y="4567084"/>
            <a:ext cx="1882877"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 name="Oval 8">
            <a:extLst>
              <a:ext uri="{FF2B5EF4-FFF2-40B4-BE49-F238E27FC236}">
                <a16:creationId xmlns:a16="http://schemas.microsoft.com/office/drawing/2014/main" id="{35DF532A-61C1-40FF-9949-85769BE3B800}"/>
              </a:ext>
            </a:extLst>
          </p:cNvPr>
          <p:cNvSpPr/>
          <p:nvPr/>
        </p:nvSpPr>
        <p:spPr>
          <a:xfrm>
            <a:off x="7209236" y="4395637"/>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1</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717312B-BE0C-488A-AA18-8ACAD96BB46C}"/>
              </a:ext>
            </a:extLst>
          </p:cNvPr>
          <p:cNvSpPr/>
          <p:nvPr/>
        </p:nvSpPr>
        <p:spPr>
          <a:xfrm>
            <a:off x="6501072" y="5076211"/>
            <a:ext cx="1882877"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Oval 10">
            <a:extLst>
              <a:ext uri="{FF2B5EF4-FFF2-40B4-BE49-F238E27FC236}">
                <a16:creationId xmlns:a16="http://schemas.microsoft.com/office/drawing/2014/main" id="{5141DA02-D8E9-411F-BA4C-266457FA7DDC}"/>
              </a:ext>
            </a:extLst>
          </p:cNvPr>
          <p:cNvSpPr/>
          <p:nvPr/>
        </p:nvSpPr>
        <p:spPr>
          <a:xfrm>
            <a:off x="6208804" y="5114927"/>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2</a:t>
            </a:r>
            <a:endParaRPr lang="vi-VN"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57422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9" name="Picture 8">
            <a:extLst>
              <a:ext uri="{FF2B5EF4-FFF2-40B4-BE49-F238E27FC236}">
                <a16:creationId xmlns:a16="http://schemas.microsoft.com/office/drawing/2014/main" id="{91D25819-4E0C-4EAD-B5AE-19B7E54BF57B}"/>
              </a:ext>
            </a:extLst>
          </p:cNvPr>
          <p:cNvPicPr>
            <a:picLocks noChangeAspect="1"/>
          </p:cNvPicPr>
          <p:nvPr/>
        </p:nvPicPr>
        <p:blipFill>
          <a:blip r:embed="rId3"/>
          <a:stretch>
            <a:fillRect/>
          </a:stretch>
        </p:blipFill>
        <p:spPr>
          <a:xfrm>
            <a:off x="0" y="0"/>
            <a:ext cx="12192000" cy="6857999"/>
          </a:xfrm>
          <a:prstGeom prst="rect">
            <a:avLst/>
          </a:prstGeom>
        </p:spPr>
      </p:pic>
      <p:pic>
        <p:nvPicPr>
          <p:cNvPr id="15" name="Picture 14">
            <a:extLst>
              <a:ext uri="{FF2B5EF4-FFF2-40B4-BE49-F238E27FC236}">
                <a16:creationId xmlns:a16="http://schemas.microsoft.com/office/drawing/2014/main" id="{983D7ED8-E9F0-4D19-814F-206658E25576}"/>
              </a:ext>
            </a:extLst>
          </p:cNvPr>
          <p:cNvPicPr>
            <a:picLocks noChangeAspect="1"/>
          </p:cNvPicPr>
          <p:nvPr/>
        </p:nvPicPr>
        <p:blipFill>
          <a:blip r:embed="rId4"/>
          <a:stretch>
            <a:fillRect/>
          </a:stretch>
        </p:blipFill>
        <p:spPr>
          <a:xfrm>
            <a:off x="2215836" y="3692629"/>
            <a:ext cx="9819838" cy="2712922"/>
          </a:xfrm>
          <a:prstGeom prst="rect">
            <a:avLst/>
          </a:prstGeom>
        </p:spPr>
      </p:pic>
      <p:sp>
        <p:nvSpPr>
          <p:cNvPr id="21" name="TextBox 20">
            <a:extLst>
              <a:ext uri="{FF2B5EF4-FFF2-40B4-BE49-F238E27FC236}">
                <a16:creationId xmlns:a16="http://schemas.microsoft.com/office/drawing/2014/main" id="{DD64699D-600B-42C6-B599-9E8A07B02189}"/>
              </a:ext>
            </a:extLst>
          </p:cNvPr>
          <p:cNvSpPr txBox="1"/>
          <p:nvPr/>
        </p:nvSpPr>
        <p:spPr>
          <a:xfrm>
            <a:off x="6312310" y="4105040"/>
            <a:ext cx="5879690" cy="2752959"/>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Bước 3: Lựa chọn mặt hàng cần đăng ký</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Danh sách 18 mặt hàng do cơ quan thẩm quyền của nước sản xuất giới thiệu (không lựa chọn được)</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lang="en-US" sz="2400" kern="1200">
                <a:solidFill>
                  <a:srgbClr val="FF0000"/>
                </a:solidFill>
                <a:latin typeface="Times New Roman" panose="02020603050405020304" pitchFamily="18" charset="0"/>
                <a:ea typeface="+mn-ea"/>
                <a:cs typeface="Times New Roman" panose="02020603050405020304" pitchFamily="18" charset="0"/>
              </a:rPr>
              <a:t>Danh sách các mặt hàng thuộc diện tự đăng ký hoặc ủy thác cho đại lý (có thể lựa chọn được)</a:t>
            </a:r>
            <a:endPar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Oval 21">
            <a:extLst>
              <a:ext uri="{FF2B5EF4-FFF2-40B4-BE49-F238E27FC236}">
                <a16:creationId xmlns:a16="http://schemas.microsoft.com/office/drawing/2014/main" id="{E08C04A1-97FA-45C5-BCCA-D36EBF155B1D}"/>
              </a:ext>
            </a:extLst>
          </p:cNvPr>
          <p:cNvSpPr/>
          <p:nvPr/>
        </p:nvSpPr>
        <p:spPr>
          <a:xfrm>
            <a:off x="2601509" y="1799920"/>
            <a:ext cx="4388294"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23" name="Oval 22">
            <a:extLst>
              <a:ext uri="{FF2B5EF4-FFF2-40B4-BE49-F238E27FC236}">
                <a16:creationId xmlns:a16="http://schemas.microsoft.com/office/drawing/2014/main" id="{6708953E-7E63-4F01-B03C-C624676CA3FA}"/>
              </a:ext>
            </a:extLst>
          </p:cNvPr>
          <p:cNvSpPr/>
          <p:nvPr/>
        </p:nvSpPr>
        <p:spPr>
          <a:xfrm>
            <a:off x="1923568" y="1799920"/>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1</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A04CE573-62F5-4F29-960A-A0E85B11D191}"/>
              </a:ext>
            </a:extLst>
          </p:cNvPr>
          <p:cNvSpPr/>
          <p:nvPr/>
        </p:nvSpPr>
        <p:spPr>
          <a:xfrm>
            <a:off x="2380077" y="3599840"/>
            <a:ext cx="3194813"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25" name="Oval 24">
            <a:extLst>
              <a:ext uri="{FF2B5EF4-FFF2-40B4-BE49-F238E27FC236}">
                <a16:creationId xmlns:a16="http://schemas.microsoft.com/office/drawing/2014/main" id="{B8394166-1F85-43F7-87DA-CA1ED212AB1D}"/>
              </a:ext>
            </a:extLst>
          </p:cNvPr>
          <p:cNvSpPr/>
          <p:nvPr/>
        </p:nvSpPr>
        <p:spPr>
          <a:xfrm>
            <a:off x="1631300" y="3599840"/>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2</a:t>
            </a:r>
            <a:endParaRPr lang="vi-VN"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95038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B31EA45-5F7E-4D0D-8F01-36B5A24D4957}"/>
              </a:ext>
            </a:extLst>
          </p:cNvPr>
          <p:cNvSpPr>
            <a:spLocks noGrp="1"/>
          </p:cNvSpPr>
          <p:nvPr>
            <p:ph type="title"/>
          </p:nvPr>
        </p:nvSpPr>
        <p:spPr>
          <a:xfrm>
            <a:off x="415649" y="421105"/>
            <a:ext cx="11137721" cy="1230600"/>
          </a:xfrm>
        </p:spPr>
        <p:txBody>
          <a:bodyPr/>
          <a:lstStyle/>
          <a:p>
            <a:r>
              <a:rPr lang="en-US" dirty="0" err="1">
                <a:solidFill>
                  <a:schemeClr val="tx1"/>
                </a:solidFill>
                <a:latin typeface="Times New Roman" panose="02020603050405020304" pitchFamily="18" charset="0"/>
                <a:cs typeface="Times New Roman" panose="02020603050405020304" pitchFamily="18" charset="0"/>
              </a:rPr>
              <a:t>Mục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lục</a:t>
            </a:r>
            <a:endParaRPr lang="vi-VN" dirty="0">
              <a:solidFill>
                <a:schemeClr val="tx1"/>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FD53FBDC-EE0D-4567-8432-A83FAEE732BA}"/>
              </a:ext>
            </a:extLst>
          </p:cNvPr>
          <p:cNvGrpSpPr/>
          <p:nvPr/>
        </p:nvGrpSpPr>
        <p:grpSpPr>
          <a:xfrm>
            <a:off x="4988892" y="2538932"/>
            <a:ext cx="2214216" cy="2273090"/>
            <a:chOff x="193999" y="3669771"/>
            <a:chExt cx="7740000" cy="1746250"/>
          </a:xfrm>
          <a:solidFill>
            <a:srgbClr val="857659">
              <a:lumMod val="60000"/>
              <a:lumOff val="40000"/>
            </a:srgbClr>
          </a:solidFill>
        </p:grpSpPr>
        <p:sp>
          <p:nvSpPr>
            <p:cNvPr id="15" name="Rectangle 14">
              <a:extLst>
                <a:ext uri="{FF2B5EF4-FFF2-40B4-BE49-F238E27FC236}">
                  <a16:creationId xmlns:a16="http://schemas.microsoft.com/office/drawing/2014/main" id="{3B86772D-0C1E-495D-B217-ED4E6DEF824A}"/>
                </a:ext>
              </a:extLst>
            </p:cNvPr>
            <p:cNvSpPr/>
            <p:nvPr/>
          </p:nvSpPr>
          <p:spPr>
            <a:xfrm>
              <a:off x="193999" y="3669771"/>
              <a:ext cx="7740000" cy="1746250"/>
            </a:xfrm>
            <a:prstGeom prst="rect">
              <a:avLst/>
            </a:prstGeom>
            <a:grpFill/>
            <a:ln w="15875" cap="flat" cmpd="sng" algn="ctr">
              <a:solidFill>
                <a:srgbClr val="FFFFFF">
                  <a:hueOff val="0"/>
                  <a:satOff val="0"/>
                  <a:lumOff val="0"/>
                  <a:alphaOff val="0"/>
                </a:srgbClr>
              </a:solidFill>
              <a:prstDash val="solid"/>
            </a:ln>
            <a:effectLst/>
          </p:spPr>
        </p:sp>
        <p:sp>
          <p:nvSpPr>
            <p:cNvPr id="16" name="TextBox 15">
              <a:extLst>
                <a:ext uri="{FF2B5EF4-FFF2-40B4-BE49-F238E27FC236}">
                  <a16:creationId xmlns:a16="http://schemas.microsoft.com/office/drawing/2014/main" id="{AB5CBC20-3F17-4755-AF85-1771707316B4}"/>
                </a:ext>
              </a:extLst>
            </p:cNvPr>
            <p:cNvSpPr txBox="1"/>
            <p:nvPr/>
          </p:nvSpPr>
          <p:spPr>
            <a:xfrm>
              <a:off x="193999" y="3669771"/>
              <a:ext cx="7740000" cy="1746250"/>
            </a:xfrm>
            <a:prstGeom prst="rect">
              <a:avLst/>
            </a:prstGeom>
            <a:solidFill>
              <a:srgbClr val="FFCCCC"/>
            </a:solid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chemeClr val="accent4">
                      <a:lumMod val="75000"/>
                    </a:schemeClr>
                  </a:solidFill>
                  <a:effectLst/>
                  <a:uLnTx/>
                  <a:uFillTx/>
                  <a:latin typeface="Times New Roman" panose="02020603050405020304" pitchFamily="18" charset="0"/>
                  <a:ea typeface="+mn-ea"/>
                  <a:cs typeface="Times New Roman" panose="02020603050405020304" pitchFamily="18" charset="0"/>
                </a:rPr>
                <a:t>Hướng dẫn doanh nghiệp đăng ký</a:t>
              </a:r>
              <a:endParaRPr kumimoji="0" lang="vi-VN"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Group 16">
            <a:extLst>
              <a:ext uri="{FF2B5EF4-FFF2-40B4-BE49-F238E27FC236}">
                <a16:creationId xmlns:a16="http://schemas.microsoft.com/office/drawing/2014/main" id="{0A1C1DB6-9C82-4089-9480-F87C47CF1B9B}"/>
              </a:ext>
            </a:extLst>
          </p:cNvPr>
          <p:cNvGrpSpPr/>
          <p:nvPr/>
        </p:nvGrpSpPr>
        <p:grpSpPr>
          <a:xfrm>
            <a:off x="282985" y="2538932"/>
            <a:ext cx="2018757" cy="2273089"/>
            <a:chOff x="1679000" y="2645"/>
            <a:chExt cx="4770000" cy="1746250"/>
          </a:xfrm>
          <a:solidFill>
            <a:srgbClr val="FFFF00"/>
          </a:solidFill>
        </p:grpSpPr>
        <p:sp>
          <p:nvSpPr>
            <p:cNvPr id="18" name="Rectangle 17">
              <a:extLst>
                <a:ext uri="{FF2B5EF4-FFF2-40B4-BE49-F238E27FC236}">
                  <a16:creationId xmlns:a16="http://schemas.microsoft.com/office/drawing/2014/main" id="{C414FEF8-4D31-4A80-9448-BA938D41CD20}"/>
                </a:ext>
              </a:extLst>
            </p:cNvPr>
            <p:cNvSpPr/>
            <p:nvPr/>
          </p:nvSpPr>
          <p:spPr>
            <a:xfrm>
              <a:off x="1679000" y="2645"/>
              <a:ext cx="4770000" cy="1746250"/>
            </a:xfrm>
            <a:prstGeom prst="rect">
              <a:avLst/>
            </a:prstGeom>
            <a:grpFill/>
            <a:ln w="15875" cap="flat" cmpd="sng" algn="ctr">
              <a:solidFill>
                <a:srgbClr val="FFFFFF">
                  <a:hueOff val="0"/>
                  <a:satOff val="0"/>
                  <a:lumOff val="0"/>
                  <a:alphaOff val="0"/>
                </a:srgbClr>
              </a:solidFill>
              <a:prstDash val="solid"/>
            </a:ln>
            <a:effectLst/>
          </p:spPr>
        </p:sp>
        <p:sp>
          <p:nvSpPr>
            <p:cNvPr id="19" name="TextBox 18">
              <a:extLst>
                <a:ext uri="{FF2B5EF4-FFF2-40B4-BE49-F238E27FC236}">
                  <a16:creationId xmlns:a16="http://schemas.microsoft.com/office/drawing/2014/main" id="{01973228-09F7-4B2C-96BE-0A804B116E4A}"/>
                </a:ext>
              </a:extLst>
            </p:cNvPr>
            <p:cNvSpPr txBox="1"/>
            <p:nvPr/>
          </p:nvSpPr>
          <p:spPr>
            <a:xfrm>
              <a:off x="1679000" y="2645"/>
              <a:ext cx="4770000" cy="1746250"/>
            </a:xfrm>
            <a:prstGeom prst="rect">
              <a:avLst/>
            </a:prstGeom>
            <a:solidFill>
              <a:srgbClr val="00B050"/>
            </a:solid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Tổng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Trung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Quốc</a:t>
              </a:r>
              <a:endPar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a:extLst>
              <a:ext uri="{FF2B5EF4-FFF2-40B4-BE49-F238E27FC236}">
                <a16:creationId xmlns:a16="http://schemas.microsoft.com/office/drawing/2014/main" id="{1BAF4121-2ACF-4008-8C7E-04E13C2D7086}"/>
              </a:ext>
            </a:extLst>
          </p:cNvPr>
          <p:cNvGrpSpPr/>
          <p:nvPr/>
        </p:nvGrpSpPr>
        <p:grpSpPr>
          <a:xfrm>
            <a:off x="2686527" y="2538932"/>
            <a:ext cx="1917580" cy="2273089"/>
            <a:chOff x="2354000" y="1836208"/>
            <a:chExt cx="3420000" cy="1746250"/>
          </a:xfrm>
          <a:solidFill>
            <a:srgbClr val="E6A02E">
              <a:lumMod val="60000"/>
              <a:lumOff val="40000"/>
            </a:srgbClr>
          </a:solidFill>
        </p:grpSpPr>
        <p:sp>
          <p:nvSpPr>
            <p:cNvPr id="21" name="Rectangle 20">
              <a:extLst>
                <a:ext uri="{FF2B5EF4-FFF2-40B4-BE49-F238E27FC236}">
                  <a16:creationId xmlns:a16="http://schemas.microsoft.com/office/drawing/2014/main" id="{C26F7841-39BC-4D1C-A44E-4085D9D63317}"/>
                </a:ext>
              </a:extLst>
            </p:cNvPr>
            <p:cNvSpPr/>
            <p:nvPr/>
          </p:nvSpPr>
          <p:spPr>
            <a:xfrm>
              <a:off x="2354000" y="1836208"/>
              <a:ext cx="3420000" cy="1746250"/>
            </a:xfrm>
            <a:prstGeom prst="rect">
              <a:avLst/>
            </a:prstGeom>
            <a:grpFill/>
            <a:ln w="15875" cap="flat" cmpd="sng" algn="ctr">
              <a:solidFill>
                <a:srgbClr val="FFFFFF">
                  <a:hueOff val="0"/>
                  <a:satOff val="0"/>
                  <a:lumOff val="0"/>
                  <a:alphaOff val="0"/>
                </a:srgbClr>
              </a:solidFill>
              <a:prstDash val="solid"/>
            </a:ln>
            <a:effectLst/>
          </p:spPr>
        </p:sp>
        <p:sp>
          <p:nvSpPr>
            <p:cNvPr id="22" name="TextBox 21">
              <a:extLst>
                <a:ext uri="{FF2B5EF4-FFF2-40B4-BE49-F238E27FC236}">
                  <a16:creationId xmlns:a16="http://schemas.microsoft.com/office/drawing/2014/main" id="{E6D5A9EA-0F04-468F-8C04-6D3D2D323F0B}"/>
                </a:ext>
              </a:extLst>
            </p:cNvPr>
            <p:cNvSpPr txBox="1"/>
            <p:nvPr/>
          </p:nvSpPr>
          <p:spPr>
            <a:xfrm>
              <a:off x="2354000" y="1836208"/>
              <a:ext cx="342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err="1">
                  <a:ln>
                    <a:noFill/>
                  </a:ln>
                  <a:solidFill>
                    <a:schemeClr val="bg2">
                      <a:lumMod val="25000"/>
                    </a:schemeClr>
                  </a:solidFill>
                  <a:effectLst/>
                  <a:uLnTx/>
                  <a:uFillTx/>
                  <a:latin typeface="Times New Roman" panose="02020603050405020304" pitchFamily="18" charset="0"/>
                  <a:ea typeface="+mn-ea"/>
                  <a:cs typeface="Times New Roman" panose="02020603050405020304" pitchFamily="18" charset="0"/>
                </a:rPr>
                <a:t>Thông</a:t>
              </a:r>
              <a:r>
                <a:rPr kumimoji="0" lang="en-US" sz="2400" b="0"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mn-ea"/>
                  <a:cs typeface="Times New Roman" panose="02020603050405020304" pitchFamily="18" charset="0"/>
                </a:rPr>
                <a:t> tin </a:t>
              </a:r>
              <a:r>
                <a:rPr kumimoji="0" lang="en-US" sz="2400" b="0" i="0" u="none" strike="noStrike" kern="1200" cap="none" spc="0" normalizeH="0" baseline="0" noProof="0" dirty="0" err="1">
                  <a:ln>
                    <a:noFill/>
                  </a:ln>
                  <a:solidFill>
                    <a:schemeClr val="bg2">
                      <a:lumMod val="25000"/>
                    </a:schemeClr>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bg2">
                      <a:lumMod val="25000"/>
                    </a:schemeClr>
                  </a:solidFill>
                  <a:effectLst/>
                  <a:uLnTx/>
                  <a:uFillTx/>
                  <a:latin typeface="Times New Roman" panose="02020603050405020304" pitchFamily="18" charset="0"/>
                  <a:ea typeface="+mn-ea"/>
                  <a:cs typeface="Times New Roman" panose="02020603050405020304" pitchFamily="18" charset="0"/>
                </a:rPr>
                <a:t>Lệnh</a:t>
              </a:r>
              <a:r>
                <a:rPr kumimoji="0" lang="en-US" sz="2400" b="0"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mn-ea"/>
                  <a:cs typeface="Times New Roman" panose="02020603050405020304" pitchFamily="18" charset="0"/>
                </a:rPr>
                <a:t> 248 </a:t>
              </a:r>
              <a:r>
                <a:rPr kumimoji="0" lang="en-US" sz="2400" b="0" i="0" u="none" strike="noStrike" kern="1200" cap="none" spc="0" normalizeH="0" baseline="0" noProof="0" dirty="0" err="1">
                  <a:ln>
                    <a:noFill/>
                  </a:ln>
                  <a:solidFill>
                    <a:schemeClr val="bg2">
                      <a:lumMod val="25000"/>
                    </a:schemeClr>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mn-ea"/>
                  <a:cs typeface="Times New Roman" panose="02020603050405020304" pitchFamily="18" charset="0"/>
                </a:rPr>
                <a:t> 249</a:t>
              </a:r>
              <a:endParaRPr kumimoji="0" lang="vi-VN" sz="2400" b="0"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3" name="Group 22">
            <a:extLst>
              <a:ext uri="{FF2B5EF4-FFF2-40B4-BE49-F238E27FC236}">
                <a16:creationId xmlns:a16="http://schemas.microsoft.com/office/drawing/2014/main" id="{42A78273-74A4-4184-B311-8E1538615713}"/>
              </a:ext>
            </a:extLst>
          </p:cNvPr>
          <p:cNvGrpSpPr/>
          <p:nvPr/>
        </p:nvGrpSpPr>
        <p:grpSpPr>
          <a:xfrm>
            <a:off x="9890258" y="2538932"/>
            <a:ext cx="2018757" cy="2273089"/>
            <a:chOff x="1679000" y="2645"/>
            <a:chExt cx="4770000" cy="1746250"/>
          </a:xfrm>
          <a:solidFill>
            <a:srgbClr val="BF6A3B">
              <a:lumMod val="75000"/>
            </a:srgbClr>
          </a:solidFill>
        </p:grpSpPr>
        <p:sp>
          <p:nvSpPr>
            <p:cNvPr id="24" name="Rectangle 23">
              <a:extLst>
                <a:ext uri="{FF2B5EF4-FFF2-40B4-BE49-F238E27FC236}">
                  <a16:creationId xmlns:a16="http://schemas.microsoft.com/office/drawing/2014/main" id="{F9CAE340-3963-452D-9243-B17D00320D7A}"/>
                </a:ext>
              </a:extLst>
            </p:cNvPr>
            <p:cNvSpPr/>
            <p:nvPr/>
          </p:nvSpPr>
          <p:spPr>
            <a:xfrm>
              <a:off x="1679000" y="2645"/>
              <a:ext cx="4770000" cy="1746250"/>
            </a:xfrm>
            <a:prstGeom prst="rect">
              <a:avLst/>
            </a:prstGeom>
            <a:grpFill/>
            <a:ln w="15875" cap="flat" cmpd="sng" algn="ctr">
              <a:solidFill>
                <a:srgbClr val="FFFFFF">
                  <a:hueOff val="0"/>
                  <a:satOff val="0"/>
                  <a:lumOff val="0"/>
                  <a:alphaOff val="0"/>
                </a:srgbClr>
              </a:solidFill>
              <a:prstDash val="solid"/>
            </a:ln>
            <a:effectLst/>
          </p:spPr>
        </p:sp>
        <p:sp>
          <p:nvSpPr>
            <p:cNvPr id="25" name="TextBox 24">
              <a:extLst>
                <a:ext uri="{FF2B5EF4-FFF2-40B4-BE49-F238E27FC236}">
                  <a16:creationId xmlns:a16="http://schemas.microsoft.com/office/drawing/2014/main" id="{D2DF8B08-B7FC-4DDF-8EBC-C237BF1B633A}"/>
                </a:ext>
              </a:extLst>
            </p:cNvPr>
            <p:cNvSpPr txBox="1"/>
            <p:nvPr/>
          </p:nvSpPr>
          <p:spPr>
            <a:xfrm>
              <a:off x="1679000" y="2645"/>
              <a:ext cx="477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lang="en-US" sz="2400">
                  <a:solidFill>
                    <a:srgbClr val="FFFFFF"/>
                  </a:solidFill>
                  <a:latin typeface="Times New Roman" panose="02020603050405020304" pitchFamily="18" charset="0"/>
                  <a:cs typeface="Times New Roman" panose="02020603050405020304" pitchFamily="18" charset="0"/>
                </a:rPr>
                <a:t>Địa chỉ hữu ích</a:t>
              </a:r>
              <a:endPar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4FC1A7D2-DB4C-47B3-BC65-AD3ED277D30B}"/>
              </a:ext>
            </a:extLst>
          </p:cNvPr>
          <p:cNvGrpSpPr/>
          <p:nvPr/>
        </p:nvGrpSpPr>
        <p:grpSpPr>
          <a:xfrm>
            <a:off x="7405013" y="2538932"/>
            <a:ext cx="2100460" cy="2273089"/>
            <a:chOff x="2027834" y="1836208"/>
            <a:chExt cx="3746166" cy="1746250"/>
          </a:xfrm>
          <a:solidFill>
            <a:srgbClr val="E6A02E">
              <a:lumMod val="60000"/>
              <a:lumOff val="40000"/>
            </a:srgbClr>
          </a:solidFill>
        </p:grpSpPr>
        <p:sp>
          <p:nvSpPr>
            <p:cNvPr id="27" name="Rectangle 26">
              <a:extLst>
                <a:ext uri="{FF2B5EF4-FFF2-40B4-BE49-F238E27FC236}">
                  <a16:creationId xmlns:a16="http://schemas.microsoft.com/office/drawing/2014/main" id="{AA558B95-8E8F-4564-98AC-79D212D64B36}"/>
                </a:ext>
              </a:extLst>
            </p:cNvPr>
            <p:cNvSpPr/>
            <p:nvPr/>
          </p:nvSpPr>
          <p:spPr>
            <a:xfrm>
              <a:off x="2354000" y="1836208"/>
              <a:ext cx="3420000" cy="1746250"/>
            </a:xfrm>
            <a:prstGeom prst="rect">
              <a:avLst/>
            </a:prstGeom>
            <a:grpFill/>
            <a:ln w="15875" cap="flat" cmpd="sng" algn="ctr">
              <a:solidFill>
                <a:srgbClr val="FFFFFF">
                  <a:hueOff val="0"/>
                  <a:satOff val="0"/>
                  <a:lumOff val="0"/>
                  <a:alphaOff val="0"/>
                </a:srgbClr>
              </a:solidFill>
              <a:prstDash val="solid"/>
            </a:ln>
            <a:effectLst/>
          </p:spPr>
        </p:sp>
        <p:sp>
          <p:nvSpPr>
            <p:cNvPr id="28" name="TextBox 27">
              <a:extLst>
                <a:ext uri="{FF2B5EF4-FFF2-40B4-BE49-F238E27FC236}">
                  <a16:creationId xmlns:a16="http://schemas.microsoft.com/office/drawing/2014/main" id="{5DBD4965-E310-444B-91A1-76B99980782F}"/>
                </a:ext>
              </a:extLst>
            </p:cNvPr>
            <p:cNvSpPr txBox="1"/>
            <p:nvPr/>
          </p:nvSpPr>
          <p:spPr>
            <a:xfrm>
              <a:off x="2027834" y="1836208"/>
              <a:ext cx="342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lang="en-US" sz="2400">
                  <a:solidFill>
                    <a:srgbClr val="0070C0"/>
                  </a:solidFill>
                  <a:latin typeface="Times New Roman" panose="02020603050405020304" pitchFamily="18" charset="0"/>
                  <a:cs typeface="Times New Roman" panose="02020603050405020304" pitchFamily="18" charset="0"/>
                </a:rPr>
                <a:t>Định hướng</a:t>
              </a:r>
              <a:endPar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31584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5" name="Picture 4">
            <a:extLst>
              <a:ext uri="{FF2B5EF4-FFF2-40B4-BE49-F238E27FC236}">
                <a16:creationId xmlns:a16="http://schemas.microsoft.com/office/drawing/2014/main" id="{6F1EF054-7013-42E7-9710-7126843BA563}"/>
              </a:ext>
            </a:extLst>
          </p:cNvPr>
          <p:cNvPicPr>
            <a:picLocks noChangeAspect="1"/>
          </p:cNvPicPr>
          <p:nvPr/>
        </p:nvPicPr>
        <p:blipFill>
          <a:blip r:embed="rId3"/>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F54606C4-76F1-4896-88EB-E91878FC6811}"/>
              </a:ext>
            </a:extLst>
          </p:cNvPr>
          <p:cNvSpPr txBox="1"/>
          <p:nvPr/>
        </p:nvSpPr>
        <p:spPr>
          <a:xfrm>
            <a:off x="6312310" y="-14748"/>
            <a:ext cx="5879690" cy="2752959"/>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Bước 4:</a:t>
            </a:r>
            <a:r>
              <a:rPr lang="en-US" sz="2400" kern="1200">
                <a:solidFill>
                  <a:srgbClr val="FF0000"/>
                </a:solidFill>
                <a:latin typeface="Times New Roman" panose="02020603050405020304" pitchFamily="18" charset="0"/>
                <a:ea typeface="+mn-ea"/>
                <a:cs typeface="Times New Roman" panose="02020603050405020304" pitchFamily="18" charset="0"/>
              </a:rPr>
              <a:t> Điền các thông tin cơ bản về doanh nghiệp như: quốc gia (khu vực); số đăng ký tại quốc gia (khu vực) do cơ quan có thẩm quyền cấp; tên doanh nghiệp; địa chỉ; thời gian xây dựng nhà máy/xưởng sản xuất; thông tin người đại diện pháp luật...</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Oval 9">
            <a:extLst>
              <a:ext uri="{FF2B5EF4-FFF2-40B4-BE49-F238E27FC236}">
                <a16:creationId xmlns:a16="http://schemas.microsoft.com/office/drawing/2014/main" id="{467541EF-BB17-4C85-93EE-12EA947F5BBD}"/>
              </a:ext>
            </a:extLst>
          </p:cNvPr>
          <p:cNvSpPr/>
          <p:nvPr/>
        </p:nvSpPr>
        <p:spPr>
          <a:xfrm>
            <a:off x="2439069" y="3428999"/>
            <a:ext cx="3194813"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Oval 10">
            <a:extLst>
              <a:ext uri="{FF2B5EF4-FFF2-40B4-BE49-F238E27FC236}">
                <a16:creationId xmlns:a16="http://schemas.microsoft.com/office/drawing/2014/main" id="{12AE7E67-83F0-489B-B61E-07085A3BF48B}"/>
              </a:ext>
            </a:extLst>
          </p:cNvPr>
          <p:cNvSpPr/>
          <p:nvPr/>
        </p:nvSpPr>
        <p:spPr>
          <a:xfrm>
            <a:off x="5167522" y="3569183"/>
            <a:ext cx="3194813"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2" name="Oval 11">
            <a:extLst>
              <a:ext uri="{FF2B5EF4-FFF2-40B4-BE49-F238E27FC236}">
                <a16:creationId xmlns:a16="http://schemas.microsoft.com/office/drawing/2014/main" id="{22BF0FA4-C23B-46DE-AC97-1A94B92A52B8}"/>
              </a:ext>
            </a:extLst>
          </p:cNvPr>
          <p:cNvSpPr/>
          <p:nvPr/>
        </p:nvSpPr>
        <p:spPr>
          <a:xfrm>
            <a:off x="2439070" y="5325402"/>
            <a:ext cx="3194813"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3" name="Oval 12">
            <a:extLst>
              <a:ext uri="{FF2B5EF4-FFF2-40B4-BE49-F238E27FC236}">
                <a16:creationId xmlns:a16="http://schemas.microsoft.com/office/drawing/2014/main" id="{2FA1F869-F6FC-4093-8560-CCE3B643E962}"/>
              </a:ext>
            </a:extLst>
          </p:cNvPr>
          <p:cNvSpPr/>
          <p:nvPr/>
        </p:nvSpPr>
        <p:spPr>
          <a:xfrm>
            <a:off x="5167522" y="5340150"/>
            <a:ext cx="3194813"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416400310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3" name="Picture 2">
            <a:extLst>
              <a:ext uri="{FF2B5EF4-FFF2-40B4-BE49-F238E27FC236}">
                <a16:creationId xmlns:a16="http://schemas.microsoft.com/office/drawing/2014/main" id="{9DC53B10-3316-47D8-A007-05DBE69663D2}"/>
              </a:ext>
            </a:extLst>
          </p:cNvPr>
          <p:cNvPicPr>
            <a:picLocks noChangeAspect="1"/>
          </p:cNvPicPr>
          <p:nvPr/>
        </p:nvPicPr>
        <p:blipFill>
          <a:blip r:embed="rId3"/>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5AE5817F-9517-4F21-8788-837CD562605D}"/>
              </a:ext>
            </a:extLst>
          </p:cNvPr>
          <p:cNvSpPr txBox="1"/>
          <p:nvPr/>
        </p:nvSpPr>
        <p:spPr>
          <a:xfrm>
            <a:off x="6312310" y="-14748"/>
            <a:ext cx="5879690" cy="2752959"/>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Bước 4:</a:t>
            </a:r>
            <a:r>
              <a:rPr lang="en-US" sz="2400" kern="1200">
                <a:solidFill>
                  <a:srgbClr val="FF0000"/>
                </a:solidFill>
                <a:latin typeface="Times New Roman" panose="02020603050405020304" pitchFamily="18" charset="0"/>
                <a:ea typeface="+mn-ea"/>
                <a:cs typeface="Times New Roman" panose="02020603050405020304" pitchFamily="18" charset="0"/>
              </a:rPr>
              <a:t> Điền các thông tin cơ bản về doanh nghiệp</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lang="en-US" sz="2400" kern="1200">
                <a:solidFill>
                  <a:srgbClr val="FF0000"/>
                </a:solidFill>
                <a:latin typeface="Times New Roman" panose="02020603050405020304" pitchFamily="18" charset="0"/>
                <a:ea typeface="+mn-ea"/>
                <a:cs typeface="Times New Roman" panose="02020603050405020304" pitchFamily="18" charset="0"/>
              </a:rPr>
              <a:t>Tải lên bản chụp giấy tờ chứng minh doanh nghiệp (Giấy phép kinh doanh...).</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Sản phẩm dự kiến xuất khẩu sang Trung Quốc (cụ thể xem slide tiếp theo)</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lang="en-US" sz="2400" kern="1200">
                <a:solidFill>
                  <a:srgbClr val="FF0000"/>
                </a:solidFill>
                <a:latin typeface="Times New Roman" panose="02020603050405020304" pitchFamily="18" charset="0"/>
                <a:ea typeface="+mn-ea"/>
                <a:cs typeface="Times New Roman" panose="02020603050405020304" pitchFamily="18" charset="0"/>
              </a:rPr>
              <a:t>Tình hình xuất khẩu trong 02 năm gần đây</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Oval 6">
            <a:extLst>
              <a:ext uri="{FF2B5EF4-FFF2-40B4-BE49-F238E27FC236}">
                <a16:creationId xmlns:a16="http://schemas.microsoft.com/office/drawing/2014/main" id="{5DECFF3A-E07A-47C2-B9F0-FFD840FE5988}"/>
              </a:ext>
            </a:extLst>
          </p:cNvPr>
          <p:cNvSpPr/>
          <p:nvPr/>
        </p:nvSpPr>
        <p:spPr>
          <a:xfrm>
            <a:off x="2638043" y="1648906"/>
            <a:ext cx="1646026" cy="75155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Oval 7">
            <a:extLst>
              <a:ext uri="{FF2B5EF4-FFF2-40B4-BE49-F238E27FC236}">
                <a16:creationId xmlns:a16="http://schemas.microsoft.com/office/drawing/2014/main" id="{7FAF1C29-FF7A-456B-98FF-9CE161DB6B47}"/>
              </a:ext>
            </a:extLst>
          </p:cNvPr>
          <p:cNvSpPr/>
          <p:nvPr/>
        </p:nvSpPr>
        <p:spPr>
          <a:xfrm>
            <a:off x="2061219" y="1799918"/>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1</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01CEAD71-6C25-4A98-98DA-B5B8CDCD1B3D}"/>
              </a:ext>
            </a:extLst>
          </p:cNvPr>
          <p:cNvSpPr/>
          <p:nvPr/>
        </p:nvSpPr>
        <p:spPr>
          <a:xfrm>
            <a:off x="2479848" y="2595292"/>
            <a:ext cx="2194147"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Oval 10">
            <a:extLst>
              <a:ext uri="{FF2B5EF4-FFF2-40B4-BE49-F238E27FC236}">
                <a16:creationId xmlns:a16="http://schemas.microsoft.com/office/drawing/2014/main" id="{67B4961A-82D3-4840-A02A-36376736C726}"/>
              </a:ext>
            </a:extLst>
          </p:cNvPr>
          <p:cNvSpPr/>
          <p:nvPr/>
        </p:nvSpPr>
        <p:spPr>
          <a:xfrm>
            <a:off x="1907071" y="2595291"/>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2</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603F067E-67EA-4025-9517-F92DD3BC03EC}"/>
              </a:ext>
            </a:extLst>
          </p:cNvPr>
          <p:cNvSpPr/>
          <p:nvPr/>
        </p:nvSpPr>
        <p:spPr>
          <a:xfrm>
            <a:off x="2479848" y="4166037"/>
            <a:ext cx="1977838" cy="5506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3" name="Oval 12">
            <a:extLst>
              <a:ext uri="{FF2B5EF4-FFF2-40B4-BE49-F238E27FC236}">
                <a16:creationId xmlns:a16="http://schemas.microsoft.com/office/drawing/2014/main" id="{70B4036B-295E-4B27-96E1-56F20DF73A70}"/>
              </a:ext>
            </a:extLst>
          </p:cNvPr>
          <p:cNvSpPr/>
          <p:nvPr/>
        </p:nvSpPr>
        <p:spPr>
          <a:xfrm>
            <a:off x="1926929" y="4166036"/>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3</a:t>
            </a:r>
            <a:endParaRPr lang="vi-VN"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846145"/>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3" name="Picture 2">
            <a:extLst>
              <a:ext uri="{FF2B5EF4-FFF2-40B4-BE49-F238E27FC236}">
                <a16:creationId xmlns:a16="http://schemas.microsoft.com/office/drawing/2014/main" id="{1A959854-4A80-43B4-BFE2-0EF155FA2BC5}"/>
              </a:ext>
            </a:extLst>
          </p:cNvPr>
          <p:cNvPicPr>
            <a:picLocks noChangeAspect="1"/>
          </p:cNvPicPr>
          <p:nvPr/>
        </p:nvPicPr>
        <p:blipFill>
          <a:blip r:embed="rId3"/>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3AD92F7C-2C04-477E-A599-785E3CE6064F}"/>
              </a:ext>
            </a:extLst>
          </p:cNvPr>
          <p:cNvSpPr txBox="1"/>
          <p:nvPr/>
        </p:nvSpPr>
        <p:spPr>
          <a:xfrm>
            <a:off x="87500" y="1755058"/>
            <a:ext cx="2467896" cy="5102942"/>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algn="just" defTabSz="1644650" eaLnBrk="1" fontAlgn="auto" latinLnBrk="0" hangingPunct="1">
              <a:lnSpc>
                <a:spcPct val="90000"/>
              </a:lnSpc>
              <a:spcBef>
                <a:spcPct val="0"/>
              </a:spcBef>
              <a:spcAft>
                <a:spcPct val="35000"/>
              </a:spcAft>
              <a:buClrTx/>
              <a:buSzTx/>
              <a:buFontTx/>
              <a:buNone/>
              <a:tabLst/>
              <a:defRPr/>
            </a:pPr>
            <a:r>
              <a:rPr lang="en-US" sz="2400" kern="1200">
                <a:solidFill>
                  <a:srgbClr val="FF0000"/>
                </a:solidFill>
                <a:latin typeface="Times New Roman" panose="02020603050405020304" pitchFamily="18" charset="0"/>
                <a:ea typeface="+mn-ea"/>
                <a:cs typeface="Times New Roman" panose="02020603050405020304" pitchFamily="18" charset="0"/>
              </a:rPr>
              <a:t>Điền các thông tin về sản phẩm dự kiến xuất khẩu sang Trung Quốc: Tên sản phẩm, số lượng kho, dung lượng kho (m3), năng lực sản xuất chế biến thiết kế, năng lực sản xuất chế biến thực tế, hình ảnh của sản phẩm (tải lên hình ảnh)</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69012590"/>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3" name="Picture 2">
            <a:extLst>
              <a:ext uri="{FF2B5EF4-FFF2-40B4-BE49-F238E27FC236}">
                <a16:creationId xmlns:a16="http://schemas.microsoft.com/office/drawing/2014/main" id="{53F83CA1-1743-4EF2-99B1-CC746854FC83}"/>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B9A8D4CF-8B45-444E-BDB3-22A153F5669A}"/>
              </a:ext>
            </a:extLst>
          </p:cNvPr>
          <p:cNvSpPr txBox="1"/>
          <p:nvPr/>
        </p:nvSpPr>
        <p:spPr>
          <a:xfrm>
            <a:off x="6312310" y="1821417"/>
            <a:ext cx="5879690" cy="1401096"/>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Bước 5:</a:t>
            </a:r>
            <a:r>
              <a:rPr lang="en-US" sz="2400" kern="1200">
                <a:solidFill>
                  <a:srgbClr val="FF0000"/>
                </a:solidFill>
                <a:latin typeface="Times New Roman" panose="02020603050405020304" pitchFamily="18" charset="0"/>
                <a:ea typeface="+mn-ea"/>
                <a:cs typeface="Times New Roman" panose="02020603050405020304" pitchFamily="18" charset="0"/>
              </a:rPr>
              <a:t> Điền các thông tin về sản phẩm như nguồn gốc nguyên liệu, nguồn nước được sử dụng...</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3469762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3" name="Picture 2">
            <a:extLst>
              <a:ext uri="{FF2B5EF4-FFF2-40B4-BE49-F238E27FC236}">
                <a16:creationId xmlns:a16="http://schemas.microsoft.com/office/drawing/2014/main" id="{AC80B93B-6533-4B6E-A674-43356E36197D}"/>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336D8F1F-57FA-41FA-AD63-40713549203F}"/>
              </a:ext>
            </a:extLst>
          </p:cNvPr>
          <p:cNvSpPr txBox="1"/>
          <p:nvPr/>
        </p:nvSpPr>
        <p:spPr>
          <a:xfrm>
            <a:off x="6224810" y="3917923"/>
            <a:ext cx="5879690" cy="2325551"/>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Bước 6: Điền thông tin, ký đóng dấu vào mẫu Tuyên bố của doanh nghiệp (nội dung Tuyên bố xem slide tiếp theo)</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lang="en-US" sz="2400" kern="1200">
                <a:solidFill>
                  <a:srgbClr val="FF0000"/>
                </a:solidFill>
                <a:latin typeface="Times New Roman" panose="02020603050405020304" pitchFamily="18" charset="0"/>
                <a:ea typeface="+mn-ea"/>
                <a:cs typeface="Times New Roman" panose="02020603050405020304" pitchFamily="18" charset="0"/>
              </a:rPr>
              <a:t>Tải về mẫu Tuyên bố</a:t>
            </a:r>
          </a:p>
          <a:p>
            <a:pPr marL="457200" marR="0" lvl="0" indent="-457200" defTabSz="1644650" eaLnBrk="1" fontAlgn="auto" latinLnBrk="0" hangingPunct="1">
              <a:lnSpc>
                <a:spcPct val="90000"/>
              </a:lnSpc>
              <a:spcBef>
                <a:spcPct val="0"/>
              </a:spcBef>
              <a:spcAft>
                <a:spcPct val="35000"/>
              </a:spcAft>
              <a:buClrTx/>
              <a:buSzTx/>
              <a:buFontTx/>
              <a:buAutoNum type="arabicParenBoth"/>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Đính kèm tài liệu sau khi đã điền thông tin, ký đóng dấu và scan</a:t>
            </a:r>
          </a:p>
        </p:txBody>
      </p:sp>
      <p:sp>
        <p:nvSpPr>
          <p:cNvPr id="6" name="Oval 5">
            <a:extLst>
              <a:ext uri="{FF2B5EF4-FFF2-40B4-BE49-F238E27FC236}">
                <a16:creationId xmlns:a16="http://schemas.microsoft.com/office/drawing/2014/main" id="{D23AB054-243D-405E-BE88-05E103C368A6}"/>
              </a:ext>
            </a:extLst>
          </p:cNvPr>
          <p:cNvSpPr/>
          <p:nvPr/>
        </p:nvSpPr>
        <p:spPr>
          <a:xfrm>
            <a:off x="2549555" y="2855499"/>
            <a:ext cx="1211285" cy="4094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7" name="Oval 6">
            <a:extLst>
              <a:ext uri="{FF2B5EF4-FFF2-40B4-BE49-F238E27FC236}">
                <a16:creationId xmlns:a16="http://schemas.microsoft.com/office/drawing/2014/main" id="{6822268D-8073-4D54-B870-1484021ABFA9}"/>
              </a:ext>
            </a:extLst>
          </p:cNvPr>
          <p:cNvSpPr/>
          <p:nvPr/>
        </p:nvSpPr>
        <p:spPr>
          <a:xfrm>
            <a:off x="2002225" y="2773308"/>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1</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2143767E-8173-4996-97D9-F5E552CD3D0D}"/>
              </a:ext>
            </a:extLst>
          </p:cNvPr>
          <p:cNvSpPr/>
          <p:nvPr/>
        </p:nvSpPr>
        <p:spPr>
          <a:xfrm>
            <a:off x="2520060" y="3201241"/>
            <a:ext cx="1211285" cy="4094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 name="Oval 8">
            <a:extLst>
              <a:ext uri="{FF2B5EF4-FFF2-40B4-BE49-F238E27FC236}">
                <a16:creationId xmlns:a16="http://schemas.microsoft.com/office/drawing/2014/main" id="{B372B146-7F25-49B4-AFBB-D5DB6D9BFF40}"/>
              </a:ext>
            </a:extLst>
          </p:cNvPr>
          <p:cNvSpPr/>
          <p:nvPr/>
        </p:nvSpPr>
        <p:spPr>
          <a:xfrm>
            <a:off x="2117420" y="3428999"/>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2</a:t>
            </a:r>
            <a:endParaRPr lang="vi-VN"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96424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3" name="Picture 2">
            <a:extLst>
              <a:ext uri="{FF2B5EF4-FFF2-40B4-BE49-F238E27FC236}">
                <a16:creationId xmlns:a16="http://schemas.microsoft.com/office/drawing/2014/main" id="{3C53F0B5-84F3-4EB8-BECC-EC963BCC5AFB}"/>
              </a:ext>
            </a:extLst>
          </p:cNvPr>
          <p:cNvPicPr>
            <a:picLocks noChangeAspect="1"/>
          </p:cNvPicPr>
          <p:nvPr/>
        </p:nvPicPr>
        <p:blipFill>
          <a:blip r:embed="rId3"/>
          <a:stretch>
            <a:fillRect/>
          </a:stretch>
        </p:blipFill>
        <p:spPr>
          <a:xfrm>
            <a:off x="0" y="0"/>
            <a:ext cx="6096000" cy="6858000"/>
          </a:xfrm>
          <a:prstGeom prst="rect">
            <a:avLst/>
          </a:prstGeom>
        </p:spPr>
      </p:pic>
      <p:sp>
        <p:nvSpPr>
          <p:cNvPr id="5" name="TextBox 4">
            <a:extLst>
              <a:ext uri="{FF2B5EF4-FFF2-40B4-BE49-F238E27FC236}">
                <a16:creationId xmlns:a16="http://schemas.microsoft.com/office/drawing/2014/main" id="{5046D9B2-3F3F-4239-95B8-7366D30455FC}"/>
              </a:ext>
            </a:extLst>
          </p:cNvPr>
          <p:cNvSpPr txBox="1"/>
          <p:nvPr/>
        </p:nvSpPr>
        <p:spPr>
          <a:xfrm>
            <a:off x="6096000" y="0"/>
            <a:ext cx="6096000" cy="6858000"/>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TUYÊN BỐ CỦA DOANH NGHIỆP</a:t>
            </a:r>
          </a:p>
          <a:p>
            <a:pPr marL="0" marR="0" lvl="0" indent="0" algn="ctr" defTabSz="1644650" eaLnBrk="1" fontAlgn="auto" latinLnBrk="0" hangingPunct="1">
              <a:lnSpc>
                <a:spcPct val="90000"/>
              </a:lnSpc>
              <a:spcBef>
                <a:spcPct val="0"/>
              </a:spcBef>
              <a:spcAft>
                <a:spcPct val="35000"/>
              </a:spcAft>
              <a:buClrTx/>
              <a:buSzTx/>
              <a:buFontTx/>
              <a:buNone/>
              <a:tabLst/>
              <a:defRPr/>
            </a:pPr>
            <a:endParaRPr lang="en-US" sz="2400" kern="1200">
              <a:solidFill>
                <a:srgbClr val="FF0000"/>
              </a:solidFill>
              <a:latin typeface="Times New Roman" panose="02020603050405020304" pitchFamily="18" charset="0"/>
              <a:ea typeface="+mn-ea"/>
              <a:cs typeface="Times New Roman" panose="02020603050405020304" pitchFamily="18" charset="0"/>
            </a:endParaRPr>
          </a:p>
          <a:p>
            <a:pPr marR="0" lvl="0" indent="693738" algn="just"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Xin tuyên bố những thông tin và tài liệu chúng tôi cung cấp là chân thực, đầy đủ, phù hợp với các quy định pháp luật liên quan của Trung Quốc và ..... (nước/khu vực xuất khẩu) và yêu cầu của “Quy định </a:t>
            </a: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về đăng ký và quản lý doanh nghiệp sản xuất thực phẩm nhập khẩu tại nước ngoài của nước Cộng hòa nhân dân Trung Hoa”.</a:t>
            </a:r>
          </a:p>
          <a:p>
            <a:pPr marL="0" marR="0" lvl="0" indent="0" algn="ctr" defTabSz="1644650" eaLnBrk="1" fontAlgn="auto" latinLnBrk="0" hangingPunct="1">
              <a:lnSpc>
                <a:spcPct val="90000"/>
              </a:lnSpc>
              <a:spcBef>
                <a:spcPct val="0"/>
              </a:spcBef>
              <a:spcAft>
                <a:spcPct val="35000"/>
              </a:spcAft>
              <a:buClrTx/>
              <a:buSzTx/>
              <a:buFontTx/>
              <a:buNone/>
              <a:tabLst/>
              <a:defRPr/>
            </a:pPr>
            <a:endParaRPr lang="vi-VN" sz="2400" kern="1200">
              <a:solidFill>
                <a:srgbClr val="FF0000"/>
              </a:solidFill>
              <a:latin typeface="Times New Roman" panose="02020603050405020304" pitchFamily="18" charset="0"/>
              <a:ea typeface="+mn-ea"/>
              <a:cs typeface="Times New Roman" panose="02020603050405020304" pitchFamily="18" charset="0"/>
            </a:endParaRPr>
          </a:p>
          <a:p>
            <a:pPr marL="0" marR="0" lvl="0" indent="0" algn="ctr" defTabSz="1644650" eaLnBrk="1" fontAlgn="auto" latinLnBrk="0" hangingPunct="1">
              <a:lnSpc>
                <a:spcPct val="90000"/>
              </a:lnSpc>
              <a:spcBef>
                <a:spcPct val="0"/>
              </a:spcBef>
              <a:spcAft>
                <a:spcPct val="3500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Tên, chức vụ của người đại diện pháp luật</a:t>
            </a:r>
          </a:p>
          <a:p>
            <a:pPr marL="0" marR="0" lvl="0" indent="0" algn="ctr" defTabSz="1644650" eaLnBrk="1" fontAlgn="auto" latinLnBrk="0" hangingPunct="1">
              <a:lnSpc>
                <a:spcPct val="90000"/>
              </a:lnSpc>
              <a:spcBef>
                <a:spcPct val="0"/>
              </a:spcBef>
              <a:spcAft>
                <a:spcPct val="35000"/>
              </a:spcAft>
              <a:buClrTx/>
              <a:buSzTx/>
              <a:buFontTx/>
              <a:buNone/>
              <a:tabLst/>
              <a:defRPr/>
            </a:pPr>
            <a:r>
              <a:rPr lang="vi-VN" sz="2400" kern="1200">
                <a:solidFill>
                  <a:srgbClr val="FF0000"/>
                </a:solidFill>
                <a:latin typeface="Times New Roman" panose="02020603050405020304" pitchFamily="18" charset="0"/>
                <a:ea typeface="+mn-ea"/>
                <a:cs typeface="Times New Roman" panose="02020603050405020304" pitchFamily="18" charset="0"/>
              </a:rPr>
              <a:t>.......................................</a:t>
            </a:r>
          </a:p>
          <a:p>
            <a:pPr marL="0" marR="0" lvl="0" indent="0" algn="ctr" defTabSz="1644650" eaLnBrk="1" fontAlgn="auto" latinLnBrk="0" hangingPunct="1">
              <a:lnSpc>
                <a:spcPct val="90000"/>
              </a:lnSpc>
              <a:spcBef>
                <a:spcPct val="0"/>
              </a:spcBef>
              <a:spcAft>
                <a:spcPct val="35000"/>
              </a:spcAft>
              <a:buClrTx/>
              <a:buSzTx/>
              <a:buFontTx/>
              <a:buNone/>
              <a:tabLst/>
              <a:defRPr/>
            </a:pPr>
            <a:r>
              <a:rPr lang="vi-VN" sz="2400" kern="1200">
                <a:solidFill>
                  <a:srgbClr val="FF0000"/>
                </a:solidFill>
                <a:latin typeface="Times New Roman" panose="02020603050405020304" pitchFamily="18" charset="0"/>
                <a:ea typeface="+mn-ea"/>
                <a:cs typeface="Times New Roman" panose="02020603050405020304" pitchFamily="18" charset="0"/>
              </a:rPr>
              <a:t>Ký tên, đóng dấu        Ngày tháng năm</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44878963"/>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82" name="Google Shape;282;p25"/>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Barlow Condensed"/>
                <a:ea typeface="Barlow Condensed"/>
                <a:cs typeface="Barlow Condensed"/>
                <a:sym typeface="Barlow Condensed"/>
              </a:rPr>
              <a:t>SLIDESMANIA.COM</a:t>
            </a:r>
            <a:endParaRPr>
              <a:solidFill>
                <a:schemeClr val="accent2"/>
              </a:solidFill>
              <a:latin typeface="Barlow Condensed"/>
              <a:ea typeface="Barlow Condensed"/>
              <a:cs typeface="Barlow Condensed"/>
              <a:sym typeface="Barlow Condensed"/>
            </a:endParaRPr>
          </a:p>
        </p:txBody>
      </p:sp>
      <p:pic>
        <p:nvPicPr>
          <p:cNvPr id="5" name="Picture 4">
            <a:extLst>
              <a:ext uri="{FF2B5EF4-FFF2-40B4-BE49-F238E27FC236}">
                <a16:creationId xmlns:a16="http://schemas.microsoft.com/office/drawing/2014/main" id="{68FD2584-9070-4F21-A02D-4E02EC2224D4}"/>
              </a:ext>
            </a:extLst>
          </p:cNvPr>
          <p:cNvPicPr>
            <a:picLocks noChangeAspect="1"/>
          </p:cNvPicPr>
          <p:nvPr/>
        </p:nvPicPr>
        <p:blipFill>
          <a:blip r:embed="rId3"/>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AD420276-FC1C-4D84-99B8-547C27F33C6A}"/>
              </a:ext>
            </a:extLst>
          </p:cNvPr>
          <p:cNvSpPr txBox="1"/>
          <p:nvPr/>
        </p:nvSpPr>
        <p:spPr>
          <a:xfrm>
            <a:off x="6312310" y="692249"/>
            <a:ext cx="5879690" cy="2736751"/>
          </a:xfrm>
          <a:prstGeom prst="rect">
            <a:avLst/>
          </a:prstGeom>
          <a:solidFill>
            <a:srgbClr val="E6A02E">
              <a:lumMod val="60000"/>
              <a:lumOff val="40000"/>
            </a:srgbClr>
          </a:solidFill>
          <a:ln>
            <a:noFill/>
          </a:ln>
          <a:effectLst/>
        </p:spPr>
        <p:txBody>
          <a:bodyPr spcFirstLastPara="0" vert="horz" wrap="square" lIns="93980" tIns="93980" rIns="93980" bIns="93980" numCol="1" spcCol="1270" anchor="ctr" anchorCtr="0">
            <a:noAutofit/>
          </a:bodyPr>
          <a:lstStyle/>
          <a:p>
            <a:pPr marL="0" marR="0" lvl="0" indent="0"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Bước 7: Kiểm tra lại thông tin và gửi đi</a:t>
            </a:r>
          </a:p>
          <a:p>
            <a:pPr marL="0" marR="0" lvl="0" indent="0"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a:t>
            </a:r>
            <a:r>
              <a:rPr lang="en-US" sz="2400" kern="1200">
                <a:solidFill>
                  <a:srgbClr val="FF0000"/>
                </a:solidFill>
                <a:latin typeface="Times New Roman" panose="02020603050405020304" pitchFamily="18" charset="0"/>
                <a:ea typeface="+mn-ea"/>
                <a:cs typeface="Times New Roman" panose="02020603050405020304" pitchFamily="18" charset="0"/>
              </a:rPr>
              <a:t>ưu ý: </a:t>
            </a:r>
          </a:p>
          <a:p>
            <a:pPr marL="342900" marR="0" lvl="0" indent="-342900" defTabSz="1644650" eaLnBrk="1" fontAlgn="auto" latinLnBrk="0" hangingPunct="1">
              <a:lnSpc>
                <a:spcPct val="90000"/>
              </a:lnSpc>
              <a:spcBef>
                <a:spcPct val="0"/>
              </a:spcBef>
              <a:spcAft>
                <a:spcPct val="35000"/>
              </a:spcAft>
              <a:buClrTx/>
              <a:buSzTx/>
              <a:buFontTx/>
              <a:buChar char="-"/>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Kiểm tra </a:t>
            </a:r>
            <a:r>
              <a:rPr lang="en-US" sz="2400" kern="1200">
                <a:solidFill>
                  <a:srgbClr val="FF0000"/>
                </a:solidFill>
                <a:latin typeface="Times New Roman" panose="02020603050405020304" pitchFamily="18" charset="0"/>
                <a:ea typeface="+mn-ea"/>
                <a:cs typeface="Times New Roman" panose="02020603050405020304" pitchFamily="18" charset="0"/>
              </a:rPr>
              <a:t>đầy đủ, chính xác thông tin, đặc biệt là các file đính kèm</a:t>
            </a:r>
          </a:p>
          <a:p>
            <a:pPr marL="342900" lvl="0" indent="-342900" defTabSz="1644650">
              <a:lnSpc>
                <a:spcPct val="90000"/>
              </a:lnSpc>
              <a:spcBef>
                <a:spcPct val="0"/>
              </a:spcBef>
              <a:spcAft>
                <a:spcPct val="35000"/>
              </a:spcAft>
              <a:buClrTx/>
              <a:buFontTx/>
              <a:buChar char="-"/>
              <a:defRPr/>
            </a:pPr>
            <a:r>
              <a:rPr lang="en-US" sz="2400" kern="1200">
                <a:solidFill>
                  <a:srgbClr val="FF0000"/>
                </a:solidFill>
                <a:latin typeface="Times New Roman" panose="02020603050405020304" pitchFamily="18" charset="0"/>
                <a:ea typeface="+mn-ea"/>
                <a:cs typeface="Times New Roman" panose="02020603050405020304" pitchFamily="18" charset="0"/>
              </a:rPr>
              <a:t>Chọn mục (1) để gửi tài liệu</a:t>
            </a:r>
          </a:p>
          <a:p>
            <a:pPr marL="342900" lvl="0" indent="-342900" defTabSz="1644650">
              <a:lnSpc>
                <a:spcPct val="90000"/>
              </a:lnSpc>
              <a:spcBef>
                <a:spcPct val="0"/>
              </a:spcBef>
              <a:spcAft>
                <a:spcPct val="35000"/>
              </a:spcAft>
              <a:buClrTx/>
              <a:buFontTx/>
              <a:buChar char="-"/>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Chờ ph</a:t>
            </a:r>
            <a:r>
              <a:rPr lang="en-US" sz="2400" kern="1200">
                <a:solidFill>
                  <a:srgbClr val="FF0000"/>
                </a:solidFill>
                <a:latin typeface="Times New Roman" panose="02020603050405020304" pitchFamily="18" charset="0"/>
                <a:ea typeface="+mn-ea"/>
                <a:cs typeface="Times New Roman" panose="02020603050405020304" pitchFamily="18" charset="0"/>
              </a:rPr>
              <a:t>ản hồi của Hải quan Trung Quốc</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1EF5B846-01F3-4D05-A221-90F254A40F31}"/>
              </a:ext>
            </a:extLst>
          </p:cNvPr>
          <p:cNvSpPr/>
          <p:nvPr/>
        </p:nvSpPr>
        <p:spPr>
          <a:xfrm>
            <a:off x="6312310" y="5756327"/>
            <a:ext cx="1211285" cy="4094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 name="Oval 8">
            <a:extLst>
              <a:ext uri="{FF2B5EF4-FFF2-40B4-BE49-F238E27FC236}">
                <a16:creationId xmlns:a16="http://schemas.microsoft.com/office/drawing/2014/main" id="{5AE301E7-CBAB-420D-AED0-0B40DFDEADF8}"/>
              </a:ext>
            </a:extLst>
          </p:cNvPr>
          <p:cNvSpPr/>
          <p:nvPr/>
        </p:nvSpPr>
        <p:spPr>
          <a:xfrm>
            <a:off x="5764980" y="5674136"/>
            <a:ext cx="584535" cy="550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1</a:t>
            </a:r>
            <a:endParaRPr lang="vi-VN"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232073"/>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2F3CD2-9B05-4EFA-A4DA-4C49068B157D}"/>
              </a:ext>
            </a:extLst>
          </p:cNvPr>
          <p:cNvSpPr>
            <a:spLocks noGrp="1"/>
          </p:cNvSpPr>
          <p:nvPr>
            <p:ph type="title"/>
          </p:nvPr>
        </p:nvSpPr>
        <p:spPr>
          <a:xfrm>
            <a:off x="369383" y="2113094"/>
            <a:ext cx="11453233" cy="2631811"/>
          </a:xfrm>
        </p:spPr>
        <p:txBody>
          <a:bodyPr/>
          <a:lstStyle/>
          <a:p>
            <a:r>
              <a:rPr lang="en-US">
                <a:solidFill>
                  <a:schemeClr val="tx1"/>
                </a:solidFill>
                <a:latin typeface="Times New Roman" panose="02020603050405020304" pitchFamily="18" charset="0"/>
                <a:cs typeface="Times New Roman" panose="02020603050405020304" pitchFamily="18" charset="0"/>
              </a:rPr>
              <a:t>3.3. HƯỚNG DẪN ĐĂNG KÝ ĐỐI VỚI DOANH </a:t>
            </a:r>
            <a:r>
              <a:rPr lang="en-US" dirty="0">
                <a:solidFill>
                  <a:schemeClr val="tx1"/>
                </a:solidFill>
                <a:latin typeface="Times New Roman" panose="02020603050405020304" pitchFamily="18" charset="0"/>
                <a:cs typeface="Times New Roman" panose="02020603050405020304" pitchFamily="18" charset="0"/>
              </a:rPr>
              <a:t>NGHIỆP THƯƠNG MẠI</a:t>
            </a:r>
            <a:endParaRPr lang="vi-VN" u="sng" dirty="0">
              <a:solidFill>
                <a:srgbClr val="1285E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521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115672B-4D45-475D-9911-5163F513F17D}"/>
              </a:ext>
            </a:extLst>
          </p:cNvPr>
          <p:cNvGraphicFramePr/>
          <p:nvPr>
            <p:extLst>
              <p:ext uri="{D42A27DB-BD31-4B8C-83A1-F6EECF244321}">
                <p14:modId xmlns:p14="http://schemas.microsoft.com/office/powerpoint/2010/main" val="4174663500"/>
              </p:ext>
            </p:extLst>
          </p:nvPr>
        </p:nvGraphicFramePr>
        <p:xfrm>
          <a:off x="0" y="1311107"/>
          <a:ext cx="12192000" cy="543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4C0477A5-EBD9-4247-9E06-C3A947575F13}"/>
              </a:ext>
            </a:extLst>
          </p:cNvPr>
          <p:cNvSpPr txBox="1">
            <a:spLocks/>
          </p:cNvSpPr>
          <p:nvPr/>
        </p:nvSpPr>
        <p:spPr>
          <a:xfrm>
            <a:off x="369383" y="109182"/>
            <a:ext cx="11453233" cy="131590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latin typeface="Times New Roman" panose="02020603050405020304" pitchFamily="18" charset="0"/>
                <a:cs typeface="Times New Roman" panose="02020603050405020304" pitchFamily="18" charset="0"/>
              </a:rPr>
              <a:t>HƯỚNG DẪN ĐĂNG KÝ ĐỐI VỚI DOANH NGHIỆP THƯƠNG MẠI HOẶC ĐẠI LÝ XUẤT KHẨU</a:t>
            </a:r>
            <a:endParaRPr lang="vi-VN"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688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2F3CD2-9B05-4EFA-A4DA-4C49068B157D}"/>
              </a:ext>
            </a:extLst>
          </p:cNvPr>
          <p:cNvSpPr>
            <a:spLocks noGrp="1"/>
          </p:cNvSpPr>
          <p:nvPr>
            <p:ph type="title"/>
          </p:nvPr>
        </p:nvSpPr>
        <p:spPr>
          <a:xfrm>
            <a:off x="369383" y="2113094"/>
            <a:ext cx="11453233" cy="2631811"/>
          </a:xfrm>
        </p:spPr>
        <p:txBody>
          <a:bodyPr/>
          <a:lstStyle/>
          <a:p>
            <a:r>
              <a:rPr lang="en-US">
                <a:solidFill>
                  <a:schemeClr val="tx1"/>
                </a:solidFill>
                <a:latin typeface="Times New Roman" panose="02020603050405020304" pitchFamily="18" charset="0"/>
                <a:cs typeface="Times New Roman" panose="02020603050405020304" pitchFamily="18" charset="0"/>
              </a:rPr>
              <a:t>PHẦN 4: ĐỊNH HƯỚNG</a:t>
            </a:r>
            <a:endParaRPr lang="vi-VN" u="sng">
              <a:solidFill>
                <a:srgbClr val="1285E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52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5B18227-EC2E-463C-8533-739BB80A894C}"/>
              </a:ext>
            </a:extLst>
          </p:cNvPr>
          <p:cNvSpPr>
            <a:spLocks noGrp="1"/>
          </p:cNvSpPr>
          <p:nvPr>
            <p:ph type="title"/>
          </p:nvPr>
        </p:nvSpPr>
        <p:spPr>
          <a:xfrm>
            <a:off x="581451" y="1453490"/>
            <a:ext cx="11029098" cy="2631811"/>
          </a:xfrm>
        </p:spPr>
        <p:txBody>
          <a:bodyPr/>
          <a:lstStyle/>
          <a:p>
            <a:r>
              <a:rPr lang="en-US">
                <a:solidFill>
                  <a:schemeClr val="tx1"/>
                </a:solidFill>
                <a:latin typeface="Times New Roman" panose="02020603050405020304" pitchFamily="18" charset="0"/>
                <a:cs typeface="Times New Roman" panose="02020603050405020304" pitchFamily="18" charset="0"/>
              </a:rPr>
              <a:t>PHẦN 1: TỔNG QUAN VỀ THỊ TRƯỜNG TRUNG QUỐC</a:t>
            </a:r>
            <a:endParaRPr lang="vi-V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540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3770AB7B-58B9-42BD-B8D1-A49AF001F9EF}"/>
              </a:ext>
            </a:extLst>
          </p:cNvPr>
          <p:cNvSpPr/>
          <p:nvPr/>
        </p:nvSpPr>
        <p:spPr>
          <a:xfrm>
            <a:off x="95250" y="438319"/>
            <a:ext cx="6000750" cy="1554254"/>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buNone/>
            </a:pPr>
            <a:r>
              <a:rPr lang="en-US" sz="2800" b="1" dirty="0">
                <a:latin typeface="Times New Roman" pitchFamily="18" charset="0"/>
                <a:cs typeface="Times New Roman" pitchFamily="18" charset="0"/>
              </a:rPr>
              <a:t>KHAI THÁC THỊ TR</a:t>
            </a:r>
            <a:r>
              <a:rPr lang="vi-VN" sz="2800" b="1" dirty="0">
                <a:latin typeface="Times New Roman" pitchFamily="18" charset="0"/>
                <a:cs typeface="Times New Roman" pitchFamily="18" charset="0"/>
              </a:rPr>
              <a:t>Ư</a:t>
            </a:r>
            <a:r>
              <a:rPr lang="en-US" sz="2800" b="1" dirty="0">
                <a:latin typeface="Times New Roman" pitchFamily="18" charset="0"/>
                <a:cs typeface="Times New Roman" pitchFamily="18" charset="0"/>
              </a:rPr>
              <a:t>ỜNG VỚI PH</a:t>
            </a:r>
            <a:r>
              <a:rPr lang="vi-VN" sz="2800" b="1" dirty="0">
                <a:latin typeface="Times New Roman" pitchFamily="18" charset="0"/>
                <a:cs typeface="Times New Roman" pitchFamily="18" charset="0"/>
              </a:rPr>
              <a:t>Ư</a:t>
            </a:r>
            <a:r>
              <a:rPr lang="en-US" sz="2800" b="1" dirty="0">
                <a:latin typeface="Times New Roman" pitchFamily="18" charset="0"/>
                <a:cs typeface="Times New Roman" pitchFamily="18" charset="0"/>
              </a:rPr>
              <a:t>ƠNG THỨC GIAO DỊCH MỚI </a:t>
            </a:r>
          </a:p>
        </p:txBody>
      </p:sp>
      <p:pic>
        <p:nvPicPr>
          <p:cNvPr id="3074" name="Picture 2" descr="Káº¿t quáº£ hÃ¬nh áº£nh cho china e commerce">
            <a:extLst>
              <a:ext uri="{FF2B5EF4-FFF2-40B4-BE49-F238E27FC236}">
                <a16:creationId xmlns:a16="http://schemas.microsoft.com/office/drawing/2014/main" id="{A755BD34-7672-4C44-AE8E-2B2EC44E5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3" y="2323931"/>
            <a:ext cx="600075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áº¿t quáº£ hÃ¬nh áº£nh cho lá»£i Ã­ch thÆ°Æ¡ng máº¡i Äiá»n tá»­">
            <a:extLst>
              <a:ext uri="{FF2B5EF4-FFF2-40B4-BE49-F238E27FC236}">
                <a16:creationId xmlns:a16="http://schemas.microsoft.com/office/drawing/2014/main" id="{36205C4B-8929-4DBD-83F3-FE798C7CC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275" y="247818"/>
            <a:ext cx="5713732" cy="44172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1700957-6A1B-4F4C-88A5-B8323563E7B9}"/>
              </a:ext>
            </a:extLst>
          </p:cNvPr>
          <p:cNvPicPr>
            <a:picLocks noChangeAspect="1"/>
          </p:cNvPicPr>
          <p:nvPr/>
        </p:nvPicPr>
        <p:blipFill>
          <a:blip r:embed="rId4"/>
          <a:stretch>
            <a:fillRect/>
          </a:stretch>
        </p:blipFill>
        <p:spPr>
          <a:xfrm>
            <a:off x="7101166" y="5396339"/>
            <a:ext cx="4171950" cy="923925"/>
          </a:xfrm>
          <a:prstGeom prst="rect">
            <a:avLst/>
          </a:prstGeom>
        </p:spPr>
      </p:pic>
    </p:spTree>
    <p:extLst>
      <p:ext uri="{BB962C8B-B14F-4D97-AF65-F5344CB8AC3E}">
        <p14:creationId xmlns:p14="http://schemas.microsoft.com/office/powerpoint/2010/main" val="1549088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3770AB7B-58B9-42BD-B8D1-A49AF001F9EF}"/>
              </a:ext>
            </a:extLst>
          </p:cNvPr>
          <p:cNvSpPr/>
          <p:nvPr/>
        </p:nvSpPr>
        <p:spPr>
          <a:xfrm>
            <a:off x="752797" y="556230"/>
            <a:ext cx="6000750" cy="1554254"/>
          </a:xfrm>
          <a:prstGeom prst="round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buNone/>
            </a:pPr>
            <a:r>
              <a:rPr lang="en-US" sz="2800" b="1">
                <a:solidFill>
                  <a:schemeClr val="tx1"/>
                </a:solidFill>
                <a:latin typeface="Times New Roman" pitchFamily="18" charset="0"/>
                <a:cs typeface="Times New Roman" pitchFamily="18" charset="0"/>
              </a:rPr>
              <a:t>TẬN DỤNG TUYẾN VẬN TẢI ĐƯỜNG SẮT LIÊN VẬN </a:t>
            </a:r>
          </a:p>
          <a:p>
            <a:pPr algn="ctr">
              <a:buNone/>
            </a:pPr>
            <a:r>
              <a:rPr lang="en-US" sz="2800" b="1">
                <a:solidFill>
                  <a:schemeClr val="tx1"/>
                </a:solidFill>
                <a:latin typeface="Times New Roman" pitchFamily="18" charset="0"/>
                <a:cs typeface="Times New Roman" pitchFamily="18" charset="0"/>
              </a:rPr>
              <a:t>VIỆT NAM – TRUNG QUỐC </a:t>
            </a:r>
            <a:endParaRPr lang="en-US" sz="2800" b="1" dirty="0">
              <a:solidFill>
                <a:schemeClr val="tx1"/>
              </a:solidFill>
              <a:latin typeface="Times New Roman" pitchFamily="18" charset="0"/>
              <a:cs typeface="Times New Roman" pitchFamily="18" charset="0"/>
            </a:endParaRPr>
          </a:p>
        </p:txBody>
      </p:sp>
      <p:pic>
        <p:nvPicPr>
          <p:cNvPr id="1026" name="Picture 2" descr="Ga Đồng Đăng kết nối với đường sắt Trung Quốc như thế nào? - VietNamNet">
            <a:extLst>
              <a:ext uri="{FF2B5EF4-FFF2-40B4-BE49-F238E27FC236}">
                <a16:creationId xmlns:a16="http://schemas.microsoft.com/office/drawing/2014/main" id="{DB89BB4D-0C36-4E04-8D01-E8682F7CA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407" y="133564"/>
            <a:ext cx="4207268" cy="28048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0CB48714-2993-4CB9-843B-8A5821887F3A}"/>
              </a:ext>
            </a:extLst>
          </p:cNvPr>
          <p:cNvGraphicFramePr/>
          <p:nvPr>
            <p:extLst>
              <p:ext uri="{D42A27DB-BD31-4B8C-83A1-F6EECF244321}">
                <p14:modId xmlns:p14="http://schemas.microsoft.com/office/powerpoint/2010/main" val="386846178"/>
              </p:ext>
            </p:extLst>
          </p:nvPr>
        </p:nvGraphicFramePr>
        <p:xfrm>
          <a:off x="430229" y="3024238"/>
          <a:ext cx="11093307" cy="3575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51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084EE9-49F2-4AA4-8035-A479C6B446E2}" type="slidenum">
              <a:rPr lang="en-US" smtClean="0"/>
              <a:pPr/>
              <a:t>32</a:t>
            </a:fld>
            <a:endParaRPr lang="en-US"/>
          </a:p>
        </p:txBody>
      </p:sp>
      <p:pic>
        <p:nvPicPr>
          <p:cNvPr id="17" name="Content Placeholder 1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23601" y="1554119"/>
            <a:ext cx="6336371" cy="5167311"/>
          </a:xfr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607" y="1554142"/>
            <a:ext cx="6336371" cy="516731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3607" y="1554142"/>
            <a:ext cx="6336371" cy="516731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608" y="1554154"/>
            <a:ext cx="6336371" cy="516731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3609" y="1554160"/>
            <a:ext cx="6336371" cy="516731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3610" y="1554160"/>
            <a:ext cx="6336371" cy="5167310"/>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3611" y="1554163"/>
            <a:ext cx="6336371" cy="516731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3611" y="1554164"/>
            <a:ext cx="6336373" cy="5167312"/>
          </a:xfrm>
          <a:prstGeom prst="rect">
            <a:avLst/>
          </a:prstGeom>
        </p:spPr>
      </p:pic>
      <p:graphicFrame>
        <p:nvGraphicFramePr>
          <p:cNvPr id="25" name="Diagram 24"/>
          <p:cNvGraphicFramePr/>
          <p:nvPr/>
        </p:nvGraphicFramePr>
        <p:xfrm>
          <a:off x="675787" y="1192696"/>
          <a:ext cx="2915552" cy="544521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Rounded Rectangle 13">
            <a:extLst>
              <a:ext uri="{FF2B5EF4-FFF2-40B4-BE49-F238E27FC236}">
                <a16:creationId xmlns:a16="http://schemas.microsoft.com/office/drawing/2014/main" id="{B61CBF4D-D728-4380-A15F-C6CDD625854C}"/>
              </a:ext>
            </a:extLst>
          </p:cNvPr>
          <p:cNvSpPr/>
          <p:nvPr/>
        </p:nvSpPr>
        <p:spPr>
          <a:xfrm>
            <a:off x="206694" y="212903"/>
            <a:ext cx="7367813" cy="875963"/>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buNone/>
            </a:pPr>
            <a:r>
              <a:rPr lang="en-US" sz="2800" b="1" dirty="0">
                <a:solidFill>
                  <a:schemeClr val="tx1"/>
                </a:solidFill>
                <a:latin typeface="Times New Roman" pitchFamily="18" charset="0"/>
                <a:cs typeface="Times New Roman" pitchFamily="18" charset="0"/>
              </a:rPr>
              <a:t>TÁI ĐỊNH VỊ THỊ TR</a:t>
            </a:r>
            <a:r>
              <a:rPr lang="vi-VN" sz="2800" b="1" dirty="0">
                <a:solidFill>
                  <a:schemeClr val="tx1"/>
                </a:solidFill>
                <a:latin typeface="Times New Roman" pitchFamily="18" charset="0"/>
                <a:cs typeface="Times New Roman" pitchFamily="18" charset="0"/>
              </a:rPr>
              <a:t>ƯỜNG TRUNG QUỐC</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223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25">
                                            <p:graphicEl>
                                              <a:dgm id="{EF54532B-D103-4E8C-94C5-32CF10FEE076}"/>
                                            </p:graphicEl>
                                          </p:spTgt>
                                        </p:tgtEl>
                                        <p:attrNameLst>
                                          <p:attrName>style.visibility</p:attrName>
                                        </p:attrNameLst>
                                      </p:cBhvr>
                                      <p:to>
                                        <p:strVal val="visible"/>
                                      </p:to>
                                    </p:set>
                                    <p:animEffect transition="in" filter="wipe(up)">
                                      <p:cBhvr>
                                        <p:cTn id="7" dur="2000"/>
                                        <p:tgtEl>
                                          <p:spTgt spid="25">
                                            <p:graphicEl>
                                              <a:dgm id="{EF54532B-D103-4E8C-94C5-32CF10FEE076}"/>
                                            </p:graphicEl>
                                          </p:spTgt>
                                        </p:tgtEl>
                                      </p:cBhvr>
                                    </p:animEffect>
                                  </p:childTnLst>
                                </p:cTn>
                              </p:par>
                              <p:par>
                                <p:cTn id="8" presetID="22" presetClass="entr" presetSubtype="1" fill="hold" grpId="0" nodeType="withEffect">
                                  <p:stCondLst>
                                    <p:cond delay="3500"/>
                                  </p:stCondLst>
                                  <p:childTnLst>
                                    <p:set>
                                      <p:cBhvr>
                                        <p:cTn id="9" dur="1" fill="hold">
                                          <p:stCondLst>
                                            <p:cond delay="0"/>
                                          </p:stCondLst>
                                        </p:cTn>
                                        <p:tgtEl>
                                          <p:spTgt spid="25">
                                            <p:graphicEl>
                                              <a:dgm id="{6EFED64F-4C46-4FC4-80FB-ECC5D66E8414}"/>
                                            </p:graphicEl>
                                          </p:spTgt>
                                        </p:tgtEl>
                                        <p:attrNameLst>
                                          <p:attrName>style.visibility</p:attrName>
                                        </p:attrNameLst>
                                      </p:cBhvr>
                                      <p:to>
                                        <p:strVal val="visible"/>
                                      </p:to>
                                    </p:set>
                                    <p:animEffect transition="in" filter="wipe(up)">
                                      <p:cBhvr>
                                        <p:cTn id="10" dur="500"/>
                                        <p:tgtEl>
                                          <p:spTgt spid="25">
                                            <p:graphicEl>
                                              <a:dgm id="{6EFED64F-4C46-4FC4-80FB-ECC5D66E8414}"/>
                                            </p:graphicEl>
                                          </p:spTgt>
                                        </p:tgtEl>
                                      </p:cBhvr>
                                    </p:animEffect>
                                  </p:childTnLst>
                                </p:cTn>
                              </p:par>
                              <p:par>
                                <p:cTn id="11" presetID="22" presetClass="entr" presetSubtype="1" fill="hold" grpId="0" nodeType="withEffect">
                                  <p:stCondLst>
                                    <p:cond delay="4000"/>
                                  </p:stCondLst>
                                  <p:childTnLst>
                                    <p:set>
                                      <p:cBhvr>
                                        <p:cTn id="12" dur="1" fill="hold">
                                          <p:stCondLst>
                                            <p:cond delay="0"/>
                                          </p:stCondLst>
                                        </p:cTn>
                                        <p:tgtEl>
                                          <p:spTgt spid="25">
                                            <p:graphicEl>
                                              <a:dgm id="{CB5C8470-CFB4-4E22-9C5F-5827A1F87DD0}"/>
                                            </p:graphicEl>
                                          </p:spTgt>
                                        </p:tgtEl>
                                        <p:attrNameLst>
                                          <p:attrName>style.visibility</p:attrName>
                                        </p:attrNameLst>
                                      </p:cBhvr>
                                      <p:to>
                                        <p:strVal val="visible"/>
                                      </p:to>
                                    </p:set>
                                    <p:animEffect transition="in" filter="wipe(up)">
                                      <p:cBhvr>
                                        <p:cTn id="13" dur="500"/>
                                        <p:tgtEl>
                                          <p:spTgt spid="25">
                                            <p:graphicEl>
                                              <a:dgm id="{CB5C8470-CFB4-4E22-9C5F-5827A1F87DD0}"/>
                                            </p:graphicEl>
                                          </p:spTgt>
                                        </p:tgtEl>
                                      </p:cBhvr>
                                    </p:animEffect>
                                  </p:childTnLst>
                                </p:cTn>
                              </p:par>
                              <p:par>
                                <p:cTn id="14" presetID="22" presetClass="entr" presetSubtype="1" fill="hold" grpId="0" nodeType="withEffect">
                                  <p:stCondLst>
                                    <p:cond delay="4500"/>
                                  </p:stCondLst>
                                  <p:childTnLst>
                                    <p:set>
                                      <p:cBhvr>
                                        <p:cTn id="15" dur="1" fill="hold">
                                          <p:stCondLst>
                                            <p:cond delay="0"/>
                                          </p:stCondLst>
                                        </p:cTn>
                                        <p:tgtEl>
                                          <p:spTgt spid="25">
                                            <p:graphicEl>
                                              <a:dgm id="{63AB2670-4683-4881-84E0-D4737D1C5284}"/>
                                            </p:graphicEl>
                                          </p:spTgt>
                                        </p:tgtEl>
                                        <p:attrNameLst>
                                          <p:attrName>style.visibility</p:attrName>
                                        </p:attrNameLst>
                                      </p:cBhvr>
                                      <p:to>
                                        <p:strVal val="visible"/>
                                      </p:to>
                                    </p:set>
                                    <p:animEffect transition="in" filter="wipe(up)">
                                      <p:cBhvr>
                                        <p:cTn id="16" dur="500"/>
                                        <p:tgtEl>
                                          <p:spTgt spid="25">
                                            <p:graphicEl>
                                              <a:dgm id="{63AB2670-4683-4881-84E0-D4737D1C5284}"/>
                                            </p:graphic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15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2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3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4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4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2F3CD2-9B05-4EFA-A4DA-4C49068B157D}"/>
              </a:ext>
            </a:extLst>
          </p:cNvPr>
          <p:cNvSpPr>
            <a:spLocks noGrp="1"/>
          </p:cNvSpPr>
          <p:nvPr>
            <p:ph type="title"/>
          </p:nvPr>
        </p:nvSpPr>
        <p:spPr>
          <a:xfrm>
            <a:off x="369383" y="2113094"/>
            <a:ext cx="11453233" cy="2631811"/>
          </a:xfrm>
        </p:spPr>
        <p:txBody>
          <a:bodyPr/>
          <a:lstStyle/>
          <a:p>
            <a:r>
              <a:rPr lang="en-US">
                <a:solidFill>
                  <a:schemeClr val="tx1"/>
                </a:solidFill>
                <a:latin typeface="Times New Roman" panose="02020603050405020304" pitchFamily="18" charset="0"/>
                <a:cs typeface="Times New Roman" panose="02020603050405020304" pitchFamily="18" charset="0"/>
              </a:rPr>
              <a:t>PHẦN 5: ĐỊA CHỈ HỮU ÍCH</a:t>
            </a:r>
            <a:endParaRPr lang="vi-VN" u="sng">
              <a:solidFill>
                <a:srgbClr val="1285E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994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E56FC0-B264-44CA-9E6B-DDB882A205EF}"/>
              </a:ext>
            </a:extLst>
          </p:cNvPr>
          <p:cNvGrpSpPr/>
          <p:nvPr/>
        </p:nvGrpSpPr>
        <p:grpSpPr>
          <a:xfrm>
            <a:off x="3592581" y="756633"/>
            <a:ext cx="5006837" cy="1278644"/>
            <a:chOff x="0" y="205495"/>
            <a:chExt cx="5940023" cy="1482975"/>
          </a:xfrm>
          <a:solidFill>
            <a:srgbClr val="9BA8B7">
              <a:lumMod val="40000"/>
              <a:lumOff val="60000"/>
            </a:srgbClr>
          </a:solidFill>
          <a:scene3d>
            <a:camera prst="orthographicFront"/>
            <a:lightRig rig="flat" dir="t"/>
          </a:scene3d>
        </p:grpSpPr>
        <p:sp>
          <p:nvSpPr>
            <p:cNvPr id="6" name="Rectangle: Rounded Corners 5">
              <a:extLst>
                <a:ext uri="{FF2B5EF4-FFF2-40B4-BE49-F238E27FC236}">
                  <a16:creationId xmlns:a16="http://schemas.microsoft.com/office/drawing/2014/main" id="{AA3C7CB4-E285-470C-9B89-63906D7FBC73}"/>
                </a:ext>
              </a:extLst>
            </p:cNvPr>
            <p:cNvSpPr/>
            <p:nvPr/>
          </p:nvSpPr>
          <p:spPr>
            <a:xfrm>
              <a:off x="0" y="205495"/>
              <a:ext cx="5940023" cy="1482975"/>
            </a:xfrm>
            <a:prstGeom prst="roundRect">
              <a:avLst/>
            </a:prstGeom>
            <a:grpFill/>
            <a:ln>
              <a:noFill/>
            </a:ln>
            <a:effectLst/>
            <a:sp3d prstMaterial="dkEdge">
              <a:bevelT w="8200" h="38100"/>
            </a:sp3d>
          </p:spPr>
        </p:sp>
        <p:sp>
          <p:nvSpPr>
            <p:cNvPr id="7" name="Rectangle: Rounded Corners 4">
              <a:extLst>
                <a:ext uri="{FF2B5EF4-FFF2-40B4-BE49-F238E27FC236}">
                  <a16:creationId xmlns:a16="http://schemas.microsoft.com/office/drawing/2014/main" id="{6C251DD5-44AD-4613-9161-094BA793001A}"/>
                </a:ext>
              </a:extLst>
            </p:cNvPr>
            <p:cNvSpPr txBox="1"/>
            <p:nvPr/>
          </p:nvSpPr>
          <p:spPr>
            <a:xfrm>
              <a:off x="72393" y="277888"/>
              <a:ext cx="5795237" cy="1338189"/>
            </a:xfrm>
            <a:prstGeom prst="rect">
              <a:avLst/>
            </a:prstGeom>
            <a:grpFill/>
            <a:ln>
              <a:noFill/>
            </a:ln>
            <a:effectLst/>
            <a:sp3d/>
          </p:spPr>
          <p:txBody>
            <a:bodyPr spcFirstLastPara="0" vert="horz" wrap="square" lIns="148590" tIns="148590" rIns="148590" bIns="14859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lang="en-US" sz="3200" kern="1200">
                  <a:effectLst/>
                  <a:latin typeface="Times New Roman" panose="02020603050405020304" pitchFamily="18" charset="0"/>
                  <a:ea typeface="+mn-ea"/>
                  <a:cs typeface="Times New Roman" panose="02020603050405020304" pitchFamily="18" charset="0"/>
                </a:rPr>
                <a:t>ĐỊA CHỈ HỮU ÍCH</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aphicFrame>
        <p:nvGraphicFramePr>
          <p:cNvPr id="8" name="Table 7">
            <a:extLst>
              <a:ext uri="{FF2B5EF4-FFF2-40B4-BE49-F238E27FC236}">
                <a16:creationId xmlns:a16="http://schemas.microsoft.com/office/drawing/2014/main" id="{F643D72A-BAF5-4DE8-9A7E-2B6490C329FE}"/>
              </a:ext>
            </a:extLst>
          </p:cNvPr>
          <p:cNvGraphicFramePr>
            <a:graphicFrameLocks noGrp="1"/>
          </p:cNvGraphicFramePr>
          <p:nvPr>
            <p:extLst>
              <p:ext uri="{D42A27DB-BD31-4B8C-83A1-F6EECF244321}">
                <p14:modId xmlns:p14="http://schemas.microsoft.com/office/powerpoint/2010/main" val="2270270950"/>
              </p:ext>
            </p:extLst>
          </p:nvPr>
        </p:nvGraphicFramePr>
        <p:xfrm>
          <a:off x="2002088" y="2469774"/>
          <a:ext cx="8187825" cy="3350602"/>
        </p:xfrm>
        <a:graphic>
          <a:graphicData uri="http://schemas.openxmlformats.org/drawingml/2006/table">
            <a:tbl>
              <a:tblPr firstRow="1" bandRow="1">
                <a:tableStyleId>{5C22544A-7EE6-4342-B048-85BDC9FD1C3A}</a:tableStyleId>
              </a:tblPr>
              <a:tblGrid>
                <a:gridCol w="8187825">
                  <a:extLst>
                    <a:ext uri="{9D8B030D-6E8A-4147-A177-3AD203B41FA5}">
                      <a16:colId xmlns:a16="http://schemas.microsoft.com/office/drawing/2014/main" val="3859563918"/>
                    </a:ext>
                  </a:extLst>
                </a:gridCol>
              </a:tblGrid>
              <a:tr h="5790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VỤ THỊ TRƯỜNG CHÂU Á- CHÂU PHI</a:t>
                      </a:r>
                      <a:endParaRPr lang="vi-VN" sz="3200" dirty="0"/>
                    </a:p>
                  </a:txBody>
                  <a:tcPr/>
                </a:tc>
                <a:extLst>
                  <a:ext uri="{0D108BD9-81ED-4DB2-BD59-A6C34878D82A}">
                    <a16:rowId xmlns:a16="http://schemas.microsoft.com/office/drawing/2014/main" val="397897080"/>
                  </a:ext>
                </a:extLst>
              </a:tr>
              <a:tr h="2771482">
                <a:tc>
                  <a:txBody>
                    <a:bodyPr/>
                    <a:lstStyle/>
                    <a:p>
                      <a:pPr algn="ctr">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Tel.: 0084-24-2220-5428</a:t>
                      </a:r>
                    </a:p>
                    <a:p>
                      <a:pPr algn="ctr">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Fax: 0084-24-2220-5518</a:t>
                      </a:r>
                    </a:p>
                    <a:p>
                      <a:pPr algn="ctr">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Email: </a:t>
                      </a:r>
                      <a:r>
                        <a:rPr lang="en-US" sz="3000" dirty="0">
                          <a:latin typeface="Times New Roman" panose="02020603050405020304" pitchFamily="18" charset="0"/>
                          <a:cs typeface="Times New Roman" panose="02020603050405020304" pitchFamily="18" charset="0"/>
                          <a:hlinkClick r:id="rId2"/>
                        </a:rPr>
                        <a:t>vap@moit.gov.vn</a:t>
                      </a:r>
                      <a:r>
                        <a:rPr lang="en-US" sz="30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713099903"/>
                  </a:ext>
                </a:extLst>
              </a:tr>
            </a:tbl>
          </a:graphicData>
        </a:graphic>
      </p:graphicFrame>
    </p:spTree>
    <p:extLst>
      <p:ext uri="{BB962C8B-B14F-4D97-AF65-F5344CB8AC3E}">
        <p14:creationId xmlns:p14="http://schemas.microsoft.com/office/powerpoint/2010/main" val="4250391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cxnSp>
        <p:nvCxnSpPr>
          <p:cNvPr id="228" name="Google Shape;228;p22"/>
          <p:cNvCxnSpPr/>
          <p:nvPr/>
        </p:nvCxnSpPr>
        <p:spPr>
          <a:xfrm>
            <a:off x="4288700" y="1569425"/>
            <a:ext cx="1460100" cy="0"/>
          </a:xfrm>
          <a:prstGeom prst="straightConnector1">
            <a:avLst/>
          </a:prstGeom>
          <a:noFill/>
          <a:ln w="38100" cap="rnd" cmpd="sng">
            <a:solidFill>
              <a:schemeClr val="lt1"/>
            </a:solidFill>
            <a:prstDash val="solid"/>
            <a:round/>
            <a:headEnd type="none" w="med" len="med"/>
            <a:tailEnd type="none" w="med" len="med"/>
          </a:ln>
        </p:spPr>
      </p:cxnSp>
      <p:grpSp>
        <p:nvGrpSpPr>
          <p:cNvPr id="101" name="Group 100">
            <a:extLst>
              <a:ext uri="{FF2B5EF4-FFF2-40B4-BE49-F238E27FC236}">
                <a16:creationId xmlns:a16="http://schemas.microsoft.com/office/drawing/2014/main" id="{57FF6405-A26D-4EF0-889E-9E47A37515C9}"/>
              </a:ext>
            </a:extLst>
          </p:cNvPr>
          <p:cNvGrpSpPr/>
          <p:nvPr/>
        </p:nvGrpSpPr>
        <p:grpSpPr>
          <a:xfrm>
            <a:off x="1947226" y="177533"/>
            <a:ext cx="8297548" cy="1091325"/>
            <a:chOff x="0" y="205495"/>
            <a:chExt cx="5940023" cy="1482975"/>
          </a:xfrm>
          <a:solidFill>
            <a:srgbClr val="9BA8B7">
              <a:lumMod val="40000"/>
              <a:lumOff val="60000"/>
            </a:srgbClr>
          </a:solidFill>
          <a:scene3d>
            <a:camera prst="orthographicFront"/>
            <a:lightRig rig="flat" dir="t"/>
          </a:scene3d>
        </p:grpSpPr>
        <p:sp>
          <p:nvSpPr>
            <p:cNvPr id="102" name="Rectangle: Rounded Corners 101">
              <a:extLst>
                <a:ext uri="{FF2B5EF4-FFF2-40B4-BE49-F238E27FC236}">
                  <a16:creationId xmlns:a16="http://schemas.microsoft.com/office/drawing/2014/main" id="{CE8FB9A4-037A-4FB0-B684-7130806A468D}"/>
                </a:ext>
              </a:extLst>
            </p:cNvPr>
            <p:cNvSpPr/>
            <p:nvPr/>
          </p:nvSpPr>
          <p:spPr>
            <a:xfrm>
              <a:off x="0" y="205495"/>
              <a:ext cx="5940023" cy="1482975"/>
            </a:xfrm>
            <a:prstGeom prst="roundRect">
              <a:avLst/>
            </a:prstGeom>
            <a:grpFill/>
            <a:ln>
              <a:noFill/>
            </a:ln>
            <a:effectLst/>
            <a:sp3d prstMaterial="dkEdge">
              <a:bevelT w="8200" h="38100"/>
            </a:sp3d>
          </p:spPr>
        </p:sp>
        <p:sp>
          <p:nvSpPr>
            <p:cNvPr id="103" name="Rectangle: Rounded Corners 4">
              <a:extLst>
                <a:ext uri="{FF2B5EF4-FFF2-40B4-BE49-F238E27FC236}">
                  <a16:creationId xmlns:a16="http://schemas.microsoft.com/office/drawing/2014/main" id="{199D2689-A1CF-406B-BA3F-657DAAD4A56B}"/>
                </a:ext>
              </a:extLst>
            </p:cNvPr>
            <p:cNvSpPr txBox="1"/>
            <p:nvPr/>
          </p:nvSpPr>
          <p:spPr>
            <a:xfrm>
              <a:off x="187477" y="637713"/>
              <a:ext cx="5481597" cy="855670"/>
            </a:xfrm>
            <a:prstGeom prst="rect">
              <a:avLst/>
            </a:prstGeom>
            <a:grpFill/>
            <a:ln>
              <a:noFill/>
            </a:ln>
            <a:effectLst/>
            <a:sp3d/>
          </p:spPr>
          <p:txBody>
            <a:bodyPr spcFirstLastPara="0" vert="horz" wrap="square" lIns="148590" tIns="148590" rIns="148590" bIns="14859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lang="en-US" sz="3200" kern="1200">
                  <a:effectLst/>
                  <a:latin typeface="Times New Roman" panose="02020603050405020304" pitchFamily="18" charset="0"/>
                  <a:ea typeface="+mn-ea"/>
                  <a:cs typeface="Times New Roman" panose="02020603050405020304" pitchFamily="18" charset="0"/>
                </a:rPr>
                <a:t>ĐỊA CHỈ HỮU ÍCH</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aphicFrame>
        <p:nvGraphicFramePr>
          <p:cNvPr id="15" name="Table 14">
            <a:extLst>
              <a:ext uri="{FF2B5EF4-FFF2-40B4-BE49-F238E27FC236}">
                <a16:creationId xmlns:a16="http://schemas.microsoft.com/office/drawing/2014/main" id="{96B59C03-EBEC-46ED-85BE-8999E185D39C}"/>
              </a:ext>
            </a:extLst>
          </p:cNvPr>
          <p:cNvGraphicFramePr>
            <a:graphicFrameLocks noGrp="1"/>
          </p:cNvGraphicFramePr>
          <p:nvPr>
            <p:extLst>
              <p:ext uri="{D42A27DB-BD31-4B8C-83A1-F6EECF244321}">
                <p14:modId xmlns:p14="http://schemas.microsoft.com/office/powerpoint/2010/main" val="1815566131"/>
              </p:ext>
            </p:extLst>
          </p:nvPr>
        </p:nvGraphicFramePr>
        <p:xfrm>
          <a:off x="721587" y="1336731"/>
          <a:ext cx="10748826" cy="2528671"/>
        </p:xfrm>
        <a:graphic>
          <a:graphicData uri="http://schemas.openxmlformats.org/drawingml/2006/table">
            <a:tbl>
              <a:tblPr firstRow="1" bandRow="1">
                <a:tableStyleId>{5C22544A-7EE6-4342-B048-85BDC9FD1C3A}</a:tableStyleId>
              </a:tblPr>
              <a:tblGrid>
                <a:gridCol w="5374413">
                  <a:extLst>
                    <a:ext uri="{9D8B030D-6E8A-4147-A177-3AD203B41FA5}">
                      <a16:colId xmlns:a16="http://schemas.microsoft.com/office/drawing/2014/main" val="3428061447"/>
                    </a:ext>
                  </a:extLst>
                </a:gridCol>
                <a:gridCol w="5374413">
                  <a:extLst>
                    <a:ext uri="{9D8B030D-6E8A-4147-A177-3AD203B41FA5}">
                      <a16:colId xmlns:a16="http://schemas.microsoft.com/office/drawing/2014/main" val="908421752"/>
                    </a:ext>
                  </a:extLst>
                </a:gridCol>
              </a:tblGrid>
              <a:tr h="668499">
                <a:tc>
                  <a:txBody>
                    <a:bodyPr/>
                    <a:lstStyle/>
                    <a:p>
                      <a:r>
                        <a:rPr lang="en-US" sz="2000" b="1" kern="1200" dirty="0">
                          <a:solidFill>
                            <a:prstClr val="black">
                              <a:hueOff val="0"/>
                              <a:satOff val="0"/>
                              <a:lumOff val="0"/>
                              <a:alphaOff val="0"/>
                            </a:prstClr>
                          </a:solidFill>
                          <a:latin typeface="Times New Roman" panose="02020603050405020304" pitchFamily="18" charset="0"/>
                          <a:ea typeface="Tahoma" panose="020B0604030504040204" pitchFamily="34" charset="0"/>
                          <a:cs typeface="Times New Roman" panose="02020603050405020304" pitchFamily="18" charset="0"/>
                        </a:rPr>
                        <a:t>THƯƠNG VỤ VIỆT NAM TẠI BẮC KINH</a:t>
                      </a:r>
                      <a:endParaRPr lang="vi-VN"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CHI NHÁNH THƯƠNG VỤ TẠI CÔN MINH</a:t>
                      </a:r>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1829262"/>
                  </a:ext>
                </a:extLst>
              </a:tr>
              <a:tr h="1860172">
                <a:tc>
                  <a:txBody>
                    <a:bodyPr/>
                    <a:lstStyle/>
                    <a:p>
                      <a:pPr marL="0" lvl="0" algn="ctr" defTabSz="889000">
                        <a:lnSpc>
                          <a:spcPct val="100000"/>
                        </a:lnSpc>
                        <a:spcBef>
                          <a:spcPts val="0"/>
                        </a:spcBef>
                        <a:spcAft>
                          <a:spcPts val="600"/>
                        </a:spcAft>
                        <a:buNone/>
                      </a:pPr>
                      <a:r>
                        <a:rPr lang="en-US" sz="2800" kern="1200" dirty="0">
                          <a:solidFill>
                            <a:schemeClr val="dk1"/>
                          </a:solidFill>
                          <a:latin typeface="Times New Roman" panose="02020603050405020304" pitchFamily="18" charset="0"/>
                          <a:ea typeface="+mn-ea"/>
                          <a:cs typeface="Times New Roman" panose="02020603050405020304" pitchFamily="18" charset="0"/>
                        </a:rPr>
                        <a:t>Tel.: 0086-10-6532-9915           </a:t>
                      </a:r>
                    </a:p>
                    <a:p>
                      <a:pPr marL="0" lvl="0" algn="ctr" defTabSz="889000">
                        <a:lnSpc>
                          <a:spcPct val="100000"/>
                        </a:lnSpc>
                        <a:spcBef>
                          <a:spcPts val="0"/>
                        </a:spcBef>
                        <a:spcAft>
                          <a:spcPts val="600"/>
                        </a:spcAft>
                        <a:buNone/>
                      </a:pPr>
                      <a:r>
                        <a:rPr lang="en-US" sz="2800" kern="1200" dirty="0">
                          <a:solidFill>
                            <a:schemeClr val="dk1"/>
                          </a:solidFill>
                          <a:latin typeface="Times New Roman" panose="02020603050405020304" pitchFamily="18" charset="0"/>
                          <a:ea typeface="+mn-ea"/>
                          <a:cs typeface="Times New Roman" panose="02020603050405020304" pitchFamily="18" charset="0"/>
                        </a:rPr>
                        <a:t> Fax: 0086-10-6532-5415</a:t>
                      </a:r>
                    </a:p>
                    <a:p>
                      <a:pPr marL="0" lvl="0" algn="ctr" defTabSz="889000">
                        <a:lnSpc>
                          <a:spcPct val="100000"/>
                        </a:lnSpc>
                        <a:spcBef>
                          <a:spcPts val="0"/>
                        </a:spcBef>
                        <a:spcAft>
                          <a:spcPts val="600"/>
                        </a:spcAft>
                        <a:buNone/>
                      </a:pPr>
                      <a:r>
                        <a:rPr lang="en-US" sz="2800" kern="1200" dirty="0">
                          <a:solidFill>
                            <a:schemeClr val="dk1"/>
                          </a:solidFill>
                          <a:latin typeface="Times New Roman" panose="02020603050405020304" pitchFamily="18" charset="0"/>
                          <a:ea typeface="+mn-ea"/>
                          <a:cs typeface="Times New Roman" panose="02020603050405020304" pitchFamily="18" charset="0"/>
                        </a:rPr>
                        <a:t>Email: </a:t>
                      </a:r>
                      <a:r>
                        <a:rPr lang="en-US" sz="2800" kern="1200" dirty="0">
                          <a:solidFill>
                            <a:schemeClr val="dk1"/>
                          </a:solidFill>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cn@moit.gov.vn</a:t>
                      </a:r>
                      <a:r>
                        <a:rPr lang="en-US" sz="2800" kern="1200" dirty="0">
                          <a:solidFill>
                            <a:schemeClr val="dk1"/>
                          </a:solidFill>
                          <a:latin typeface="Times New Roman" panose="02020603050405020304" pitchFamily="18" charset="0"/>
                          <a:ea typeface="+mn-ea"/>
                          <a:cs typeface="Times New Roman" panose="02020603050405020304" pitchFamily="18" charset="0"/>
                        </a:rPr>
                        <a:t> </a:t>
                      </a:r>
                    </a:p>
                  </a:txBody>
                  <a:tcPr/>
                </a:tc>
                <a:tc>
                  <a:txBody>
                    <a:bodyPr/>
                    <a:lstStyle/>
                    <a:p>
                      <a:pPr lvl="0">
                        <a:lnSpc>
                          <a:spcPct val="100000"/>
                        </a:lnSpc>
                        <a:spcBef>
                          <a:spcPts val="0"/>
                        </a:spcBef>
                        <a:spcAft>
                          <a:spcPts val="600"/>
                        </a:spcAft>
                      </a:pPr>
                      <a:r>
                        <a:rPr lang="en-US" sz="2800" kern="1200" dirty="0">
                          <a:solidFill>
                            <a:schemeClr val="dk1"/>
                          </a:solidFill>
                          <a:latin typeface="Times New Roman" panose="02020603050405020304" pitchFamily="18" charset="0"/>
                          <a:ea typeface="+mn-ea"/>
                          <a:cs typeface="Times New Roman" panose="02020603050405020304" pitchFamily="18" charset="0"/>
                        </a:rPr>
                        <a:t>Tel.: 0086-871-6351-2621</a:t>
                      </a:r>
                    </a:p>
                    <a:p>
                      <a:pPr lvl="0">
                        <a:lnSpc>
                          <a:spcPct val="100000"/>
                        </a:lnSpc>
                        <a:spcBef>
                          <a:spcPts val="0"/>
                        </a:spcBef>
                        <a:spcAft>
                          <a:spcPts val="600"/>
                        </a:spcAft>
                      </a:pPr>
                      <a:r>
                        <a:rPr lang="en-US" sz="2800" kern="1200" dirty="0">
                          <a:solidFill>
                            <a:schemeClr val="dk1"/>
                          </a:solidFill>
                          <a:latin typeface="Times New Roman" panose="02020603050405020304" pitchFamily="18" charset="0"/>
                          <a:ea typeface="+mn-ea"/>
                          <a:cs typeface="Times New Roman" panose="02020603050405020304" pitchFamily="18" charset="0"/>
                        </a:rPr>
                        <a:t>Fax: 0086-871-6351-9119</a:t>
                      </a:r>
                    </a:p>
                    <a:p>
                      <a:pPr lvl="0">
                        <a:lnSpc>
                          <a:spcPct val="100000"/>
                        </a:lnSpc>
                        <a:spcBef>
                          <a:spcPts val="0"/>
                        </a:spcBef>
                        <a:spcAft>
                          <a:spcPts val="600"/>
                        </a:spcAft>
                      </a:pPr>
                      <a:r>
                        <a:rPr lang="en-US" sz="2800" kern="1200" dirty="0">
                          <a:solidFill>
                            <a:schemeClr val="dk1"/>
                          </a:solidFill>
                          <a:latin typeface="Times New Roman" panose="02020603050405020304" pitchFamily="18" charset="0"/>
                          <a:ea typeface="+mn-ea"/>
                          <a:cs typeface="Times New Roman" panose="02020603050405020304" pitchFamily="18" charset="0"/>
                        </a:rPr>
                        <a:t>Email: </a:t>
                      </a:r>
                      <a:r>
                        <a:rPr lang="en-US" sz="2800" kern="1200" dirty="0">
                          <a:solidFill>
                            <a:schemeClr val="dk1"/>
                          </a:solidFill>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conminh@moit.gov.vn</a:t>
                      </a:r>
                      <a:endParaRPr lang="vi-VN" sz="28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91149755"/>
                  </a:ext>
                </a:extLst>
              </a:tr>
            </a:tbl>
          </a:graphicData>
        </a:graphic>
      </p:graphicFrame>
      <p:graphicFrame>
        <p:nvGraphicFramePr>
          <p:cNvPr id="17" name="Table 16">
            <a:extLst>
              <a:ext uri="{FF2B5EF4-FFF2-40B4-BE49-F238E27FC236}">
                <a16:creationId xmlns:a16="http://schemas.microsoft.com/office/drawing/2014/main" id="{7360F02A-9890-41EA-8D8B-5F9BC37D980D}"/>
              </a:ext>
            </a:extLst>
          </p:cNvPr>
          <p:cNvGraphicFramePr>
            <a:graphicFrameLocks noGrp="1"/>
          </p:cNvGraphicFramePr>
          <p:nvPr>
            <p:extLst>
              <p:ext uri="{D42A27DB-BD31-4B8C-83A1-F6EECF244321}">
                <p14:modId xmlns:p14="http://schemas.microsoft.com/office/powerpoint/2010/main" val="348618808"/>
              </p:ext>
            </p:extLst>
          </p:nvPr>
        </p:nvGraphicFramePr>
        <p:xfrm>
          <a:off x="721587" y="4014710"/>
          <a:ext cx="10748826" cy="2316480"/>
        </p:xfrm>
        <a:graphic>
          <a:graphicData uri="http://schemas.openxmlformats.org/drawingml/2006/table">
            <a:tbl>
              <a:tblPr firstRow="1" bandRow="1">
                <a:tableStyleId>{5C22544A-7EE6-4342-B048-85BDC9FD1C3A}</a:tableStyleId>
              </a:tblPr>
              <a:tblGrid>
                <a:gridCol w="5380991">
                  <a:extLst>
                    <a:ext uri="{9D8B030D-6E8A-4147-A177-3AD203B41FA5}">
                      <a16:colId xmlns:a16="http://schemas.microsoft.com/office/drawing/2014/main" val="2300989462"/>
                    </a:ext>
                  </a:extLst>
                </a:gridCol>
                <a:gridCol w="5367835">
                  <a:extLst>
                    <a:ext uri="{9D8B030D-6E8A-4147-A177-3AD203B41FA5}">
                      <a16:colId xmlns:a16="http://schemas.microsoft.com/office/drawing/2014/main" val="1846721639"/>
                    </a:ext>
                  </a:extLst>
                </a:gridCol>
              </a:tblGrid>
              <a:tr h="4015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FF"/>
                          </a:solidFill>
                          <a:latin typeface="Times New Roman" panose="02020603050405020304" pitchFamily="18" charset="0"/>
                          <a:cs typeface="Times New Roman" panose="02020603050405020304" pitchFamily="18" charset="0"/>
                        </a:rPr>
                        <a:t>CHI NHÁNH THƯƠNG TẠI QUẢNG CHÂU</a:t>
                      </a:r>
                      <a:endParaRPr lang="vi-VN" sz="2000" dirty="0">
                        <a:solidFill>
                          <a:srgbClr val="0000FF"/>
                        </a:solidFill>
                        <a:latin typeface="Times New Roman" panose="02020603050405020304" pitchFamily="18" charset="0"/>
                        <a:cs typeface="Times New Roman" panose="02020603050405020304" pitchFamily="18" charset="0"/>
                      </a:endParaRPr>
                    </a:p>
                    <a:p>
                      <a:pPr algn="ctr"/>
                      <a:endParaRPr lang="vi-VN"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00"/>
                          </a:solidFill>
                          <a:latin typeface="Times New Roman" panose="02020603050405020304" pitchFamily="18" charset="0"/>
                          <a:cs typeface="Times New Roman" panose="02020603050405020304" pitchFamily="18" charset="0"/>
                        </a:rPr>
                        <a:t>CHI NHÁNH THƯƠNG </a:t>
                      </a:r>
                      <a:r>
                        <a:rPr lang="en-US" sz="2000" b="1">
                          <a:solidFill>
                            <a:srgbClr val="FFFF00"/>
                          </a:solidFill>
                          <a:latin typeface="Times New Roman" panose="02020603050405020304" pitchFamily="18" charset="0"/>
                          <a:cs typeface="Times New Roman" panose="02020603050405020304" pitchFamily="18" charset="0"/>
                        </a:rPr>
                        <a:t>VỤ TẠI </a:t>
                      </a:r>
                      <a:r>
                        <a:rPr lang="en-US" sz="2000" b="1" dirty="0">
                          <a:solidFill>
                            <a:srgbClr val="FFFF00"/>
                          </a:solidFill>
                          <a:latin typeface="Times New Roman" panose="02020603050405020304" pitchFamily="18" charset="0"/>
                          <a:cs typeface="Times New Roman" panose="02020603050405020304" pitchFamily="18" charset="0"/>
                        </a:rPr>
                        <a:t>NAM NINH</a:t>
                      </a:r>
                      <a:endParaRPr lang="vi-VN" sz="2000" dirty="0">
                        <a:solidFill>
                          <a:srgbClr val="FFFF00"/>
                        </a:solidFill>
                        <a:latin typeface="Times New Roman" panose="02020603050405020304" pitchFamily="18" charset="0"/>
                        <a:cs typeface="Times New Roman" panose="02020603050405020304" pitchFamily="18" charset="0"/>
                      </a:endParaRPr>
                    </a:p>
                    <a:p>
                      <a:pPr algn="ctr"/>
                      <a:endParaRPr lang="vi-VN" sz="2000" dirty="0"/>
                    </a:p>
                  </a:txBody>
                  <a:tcPr/>
                </a:tc>
                <a:extLst>
                  <a:ext uri="{0D108BD9-81ED-4DB2-BD59-A6C34878D82A}">
                    <a16:rowId xmlns:a16="http://schemas.microsoft.com/office/drawing/2014/main" val="4164188745"/>
                  </a:ext>
                </a:extLst>
              </a:tr>
              <a:tr h="925367">
                <a:tc>
                  <a:txBody>
                    <a:bodyPr/>
                    <a:lstStyle/>
                    <a:p>
                      <a:pPr lvl="0">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Tel.: 0086-20-8374-4984</a:t>
                      </a:r>
                    </a:p>
                    <a:p>
                      <a:pPr lvl="0">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Fax: 0086-20-8374-0461</a:t>
                      </a:r>
                    </a:p>
                    <a:p>
                      <a:pPr lvl="0">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Email: </a:t>
                      </a:r>
                      <a:r>
                        <a:rPr lang="en-US" sz="3000" dirty="0">
                          <a:latin typeface="Times New Roman" panose="02020603050405020304" pitchFamily="18" charset="0"/>
                          <a:cs typeface="Times New Roman" panose="02020603050405020304" pitchFamily="18" charset="0"/>
                          <a:hlinkClick r:id="rId6"/>
                        </a:rPr>
                        <a:t>quangchau@moit.gov.vn</a:t>
                      </a:r>
                      <a:endParaRPr lang="en-US" sz="3000" dirty="0">
                        <a:latin typeface="Times New Roman" panose="02020603050405020304" pitchFamily="18" charset="0"/>
                        <a:cs typeface="Times New Roman" panose="02020603050405020304" pitchFamily="18" charset="0"/>
                      </a:endParaRPr>
                    </a:p>
                  </a:txBody>
                  <a:tcPr/>
                </a:tc>
                <a:tc>
                  <a:txBody>
                    <a:bodyPr/>
                    <a:lstStyle/>
                    <a:p>
                      <a:pPr lvl="0">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Tel.: 0086-77-1553-4752</a:t>
                      </a:r>
                    </a:p>
                    <a:p>
                      <a:pPr lvl="0">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Fax: 0086-77-1553-4751</a:t>
                      </a:r>
                    </a:p>
                    <a:p>
                      <a:pPr lvl="0">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Email: </a:t>
                      </a:r>
                      <a:r>
                        <a:rPr lang="en-US" sz="3000" dirty="0">
                          <a:latin typeface="Times New Roman" panose="02020603050405020304" pitchFamily="18" charset="0"/>
                          <a:cs typeface="Times New Roman" panose="02020603050405020304" pitchFamily="18" charset="0"/>
                          <a:hlinkClick r:id="rId7"/>
                        </a:rPr>
                        <a:t>namninh@moit.gov.vn</a:t>
                      </a:r>
                      <a:r>
                        <a:rPr lang="en-US" sz="30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645448946"/>
                  </a:ext>
                </a:extLst>
              </a:tr>
            </a:tbl>
          </a:graphicData>
        </a:graphic>
      </p:graphicFrame>
    </p:spTree>
    <p:custDataLst>
      <p:tags r:id="rId1"/>
    </p:custDataLst>
    <p:extLst>
      <p:ext uri="{BB962C8B-B14F-4D97-AF65-F5344CB8AC3E}">
        <p14:creationId xmlns:p14="http://schemas.microsoft.com/office/powerpoint/2010/main" val="13813726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cxnSp>
        <p:nvCxnSpPr>
          <p:cNvPr id="228" name="Google Shape;228;p22"/>
          <p:cNvCxnSpPr/>
          <p:nvPr/>
        </p:nvCxnSpPr>
        <p:spPr>
          <a:xfrm>
            <a:off x="4288700" y="1569425"/>
            <a:ext cx="1460100" cy="0"/>
          </a:xfrm>
          <a:prstGeom prst="straightConnector1">
            <a:avLst/>
          </a:prstGeom>
          <a:noFill/>
          <a:ln w="38100" cap="rnd" cmpd="sng">
            <a:solidFill>
              <a:schemeClr val="lt1"/>
            </a:solidFill>
            <a:prstDash val="solid"/>
            <a:round/>
            <a:headEnd type="none" w="med" len="med"/>
            <a:tailEnd type="none" w="med" len="med"/>
          </a:ln>
        </p:spPr>
      </p:cxnSp>
      <p:grpSp>
        <p:nvGrpSpPr>
          <p:cNvPr id="101" name="Group 100">
            <a:extLst>
              <a:ext uri="{FF2B5EF4-FFF2-40B4-BE49-F238E27FC236}">
                <a16:creationId xmlns:a16="http://schemas.microsoft.com/office/drawing/2014/main" id="{57FF6405-A26D-4EF0-889E-9E47A37515C9}"/>
              </a:ext>
            </a:extLst>
          </p:cNvPr>
          <p:cNvGrpSpPr/>
          <p:nvPr/>
        </p:nvGrpSpPr>
        <p:grpSpPr>
          <a:xfrm>
            <a:off x="1947226" y="702778"/>
            <a:ext cx="8297548" cy="1091325"/>
            <a:chOff x="0" y="205495"/>
            <a:chExt cx="5940023" cy="1482975"/>
          </a:xfrm>
          <a:solidFill>
            <a:srgbClr val="9BA8B7">
              <a:lumMod val="40000"/>
              <a:lumOff val="60000"/>
            </a:srgbClr>
          </a:solidFill>
          <a:scene3d>
            <a:camera prst="orthographicFront"/>
            <a:lightRig rig="flat" dir="t"/>
          </a:scene3d>
        </p:grpSpPr>
        <p:sp>
          <p:nvSpPr>
            <p:cNvPr id="102" name="Rectangle: Rounded Corners 101">
              <a:extLst>
                <a:ext uri="{FF2B5EF4-FFF2-40B4-BE49-F238E27FC236}">
                  <a16:creationId xmlns:a16="http://schemas.microsoft.com/office/drawing/2014/main" id="{CE8FB9A4-037A-4FB0-B684-7130806A468D}"/>
                </a:ext>
              </a:extLst>
            </p:cNvPr>
            <p:cNvSpPr/>
            <p:nvPr/>
          </p:nvSpPr>
          <p:spPr>
            <a:xfrm>
              <a:off x="0" y="205495"/>
              <a:ext cx="5940023" cy="1482975"/>
            </a:xfrm>
            <a:prstGeom prst="roundRect">
              <a:avLst/>
            </a:prstGeom>
            <a:grpFill/>
            <a:ln>
              <a:noFill/>
            </a:ln>
            <a:effectLst/>
            <a:sp3d prstMaterial="dkEdge">
              <a:bevelT w="8200" h="38100"/>
            </a:sp3d>
          </p:spPr>
        </p:sp>
        <p:sp>
          <p:nvSpPr>
            <p:cNvPr id="103" name="Rectangle: Rounded Corners 4">
              <a:extLst>
                <a:ext uri="{FF2B5EF4-FFF2-40B4-BE49-F238E27FC236}">
                  <a16:creationId xmlns:a16="http://schemas.microsoft.com/office/drawing/2014/main" id="{199D2689-A1CF-406B-BA3F-657DAAD4A56B}"/>
                </a:ext>
              </a:extLst>
            </p:cNvPr>
            <p:cNvSpPr txBox="1"/>
            <p:nvPr/>
          </p:nvSpPr>
          <p:spPr>
            <a:xfrm>
              <a:off x="187477" y="637713"/>
              <a:ext cx="5481597" cy="855670"/>
            </a:xfrm>
            <a:prstGeom prst="rect">
              <a:avLst/>
            </a:prstGeom>
            <a:grpFill/>
            <a:ln>
              <a:noFill/>
            </a:ln>
            <a:effectLst/>
            <a:sp3d/>
          </p:spPr>
          <p:txBody>
            <a:bodyPr spcFirstLastPara="0" vert="horz" wrap="square" lIns="148590" tIns="148590" rIns="148590" bIns="14859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lang="en-US" sz="3200" kern="1200">
                  <a:effectLst/>
                  <a:latin typeface="Times New Roman" panose="02020603050405020304" pitchFamily="18" charset="0"/>
                  <a:ea typeface="+mn-ea"/>
                  <a:cs typeface="Times New Roman" panose="02020603050405020304" pitchFamily="18" charset="0"/>
                </a:rPr>
                <a:t>ĐỊA CHỈ HỮU ÍCH</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aphicFrame>
        <p:nvGraphicFramePr>
          <p:cNvPr id="13" name="Table 12">
            <a:extLst>
              <a:ext uri="{FF2B5EF4-FFF2-40B4-BE49-F238E27FC236}">
                <a16:creationId xmlns:a16="http://schemas.microsoft.com/office/drawing/2014/main" id="{0119915F-6E9D-4D6B-830B-4D42F300F98E}"/>
              </a:ext>
            </a:extLst>
          </p:cNvPr>
          <p:cNvGraphicFramePr>
            <a:graphicFrameLocks noGrp="1"/>
          </p:cNvGraphicFramePr>
          <p:nvPr/>
        </p:nvGraphicFramePr>
        <p:xfrm>
          <a:off x="440787" y="2179320"/>
          <a:ext cx="11310426" cy="2499360"/>
        </p:xfrm>
        <a:graphic>
          <a:graphicData uri="http://schemas.openxmlformats.org/drawingml/2006/table">
            <a:tbl>
              <a:tblPr firstRow="1" bandRow="1">
                <a:tableStyleId>{5C22544A-7EE6-4342-B048-85BDC9FD1C3A}</a:tableStyleId>
              </a:tblPr>
              <a:tblGrid>
                <a:gridCol w="5655213">
                  <a:extLst>
                    <a:ext uri="{9D8B030D-6E8A-4147-A177-3AD203B41FA5}">
                      <a16:colId xmlns:a16="http://schemas.microsoft.com/office/drawing/2014/main" val="3460792053"/>
                    </a:ext>
                  </a:extLst>
                </a:gridCol>
                <a:gridCol w="5655213">
                  <a:extLst>
                    <a:ext uri="{9D8B030D-6E8A-4147-A177-3AD203B41FA5}">
                      <a16:colId xmlns:a16="http://schemas.microsoft.com/office/drawing/2014/main" val="60774002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latin typeface="Times New Roman" panose="02020603050405020304" pitchFamily="18" charset="0"/>
                          <a:cs typeface="Times New Roman" panose="02020603050405020304" pitchFamily="18" charset="0"/>
                        </a:rPr>
                        <a:t>VĂN PHÒNG XTTM TẠI TRÙNG KHÁNH</a:t>
                      </a:r>
                      <a:endParaRPr lang="vi-VN" sz="2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kern="1200" dirty="0">
                          <a:solidFill>
                            <a:schemeClr val="lt1"/>
                          </a:solidFill>
                          <a:latin typeface="Times New Roman" panose="02020603050405020304" pitchFamily="18" charset="0"/>
                          <a:ea typeface="+mn-ea"/>
                          <a:cs typeface="Times New Roman" panose="02020603050405020304" pitchFamily="18" charset="0"/>
                        </a:rPr>
                        <a:t>VĂN PHÒNG XTTM TẠI HÀNG CHÂU</a:t>
                      </a:r>
                      <a:endParaRPr lang="vi-VN" sz="2200" b="1" kern="1200" dirty="0">
                        <a:solidFill>
                          <a:schemeClr val="lt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675339603"/>
                  </a:ext>
                </a:extLst>
              </a:tr>
              <a:tr h="370840">
                <a:tc>
                  <a:txBody>
                    <a:bodyPr/>
                    <a:lstStyle/>
                    <a:p>
                      <a:pPr lvl="0">
                        <a:lnSpc>
                          <a:spcPct val="100000"/>
                        </a:lnSpc>
                        <a:spcBef>
                          <a:spcPts val="0"/>
                        </a:spcBef>
                        <a:spcAft>
                          <a:spcPts val="600"/>
                        </a:spcAft>
                      </a:pPr>
                      <a:r>
                        <a:rPr lang="en-GB" sz="3000" b="0" dirty="0">
                          <a:latin typeface="Times New Roman" panose="02020603050405020304" pitchFamily="18" charset="0"/>
                          <a:cs typeface="Times New Roman" panose="02020603050405020304" pitchFamily="18" charset="0"/>
                        </a:rPr>
                        <a:t>Tel.: 0086-23-6790-6219</a:t>
                      </a:r>
                    </a:p>
                    <a:p>
                      <a:pPr lvl="0">
                        <a:lnSpc>
                          <a:spcPct val="100000"/>
                        </a:lnSpc>
                        <a:spcBef>
                          <a:spcPts val="0"/>
                        </a:spcBef>
                        <a:spcAft>
                          <a:spcPts val="600"/>
                        </a:spcAft>
                      </a:pPr>
                      <a:r>
                        <a:rPr lang="en-GB" sz="3000" b="0" dirty="0">
                          <a:latin typeface="Times New Roman" panose="02020603050405020304" pitchFamily="18" charset="0"/>
                          <a:cs typeface="Times New Roman" panose="02020603050405020304" pitchFamily="18" charset="0"/>
                        </a:rPr>
                        <a:t>Fax: 0086-23-6790-8285</a:t>
                      </a:r>
                    </a:p>
                    <a:p>
                      <a:pPr lvl="0">
                        <a:lnSpc>
                          <a:spcPct val="100000"/>
                        </a:lnSpc>
                        <a:spcBef>
                          <a:spcPts val="0"/>
                        </a:spcBef>
                        <a:spcAft>
                          <a:spcPts val="600"/>
                        </a:spcAft>
                      </a:pPr>
                      <a:r>
                        <a:rPr lang="en-GB" sz="3000" b="0" dirty="0">
                          <a:latin typeface="Times New Roman" panose="02020603050405020304" pitchFamily="18" charset="0"/>
                          <a:cs typeface="Times New Roman" panose="02020603050405020304" pitchFamily="18" charset="0"/>
                        </a:rPr>
                        <a:t>Email: </a:t>
                      </a:r>
                      <a:r>
                        <a:rPr lang="en-GB" sz="3000" b="0" dirty="0">
                          <a:latin typeface="Times New Roman" panose="02020603050405020304" pitchFamily="18" charset="0"/>
                          <a:cs typeface="Times New Roman" panose="02020603050405020304" pitchFamily="18" charset="0"/>
                          <a:hlinkClick r:id="rId4"/>
                        </a:rPr>
                        <a:t>trungkhanh@vietrade.gov.vn</a:t>
                      </a:r>
                      <a:endParaRPr lang="en-GB" sz="3000" b="0" dirty="0">
                        <a:latin typeface="Times New Roman" panose="02020603050405020304" pitchFamily="18" charset="0"/>
                        <a:cs typeface="Times New Roman" panose="02020603050405020304" pitchFamily="18" charset="0"/>
                      </a:endParaRPr>
                    </a:p>
                  </a:txBody>
                  <a:tcPr/>
                </a:tc>
                <a:tc>
                  <a:txBody>
                    <a:bodyPr/>
                    <a:lstStyle/>
                    <a:p>
                      <a:pPr lvl="0">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Tel.: 0086-571-8102-6356</a:t>
                      </a:r>
                    </a:p>
                    <a:p>
                      <a:pPr lvl="0">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Fax: 0086-571-8691-5383</a:t>
                      </a:r>
                    </a:p>
                    <a:p>
                      <a:pPr lvl="0">
                        <a:lnSpc>
                          <a:spcPct val="100000"/>
                        </a:lnSpc>
                        <a:spcBef>
                          <a:spcPts val="0"/>
                        </a:spcBef>
                        <a:spcAft>
                          <a:spcPts val="600"/>
                        </a:spcAft>
                      </a:pPr>
                      <a:r>
                        <a:rPr lang="en-US" sz="3000" dirty="0">
                          <a:latin typeface="Times New Roman" panose="02020603050405020304" pitchFamily="18" charset="0"/>
                          <a:cs typeface="Times New Roman" panose="02020603050405020304" pitchFamily="18" charset="0"/>
                        </a:rPr>
                        <a:t>Email: </a:t>
                      </a:r>
                      <a:r>
                        <a:rPr lang="en-US" sz="3000" dirty="0">
                          <a:latin typeface="Times New Roman" panose="02020603050405020304" pitchFamily="18" charset="0"/>
                          <a:cs typeface="Times New Roman" panose="02020603050405020304" pitchFamily="18" charset="0"/>
                          <a:hlinkClick r:id="rId5"/>
                        </a:rPr>
                        <a:t>hzcn@vietrade.gov.vn</a:t>
                      </a:r>
                      <a:r>
                        <a:rPr lang="en-US" sz="30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862894275"/>
                  </a:ext>
                </a:extLst>
              </a:tr>
            </a:tbl>
          </a:graphicData>
        </a:graphic>
      </p:graphicFrame>
    </p:spTree>
    <p:custDataLst>
      <p:tags r:id="rId1"/>
    </p:custDataLst>
    <p:extLst>
      <p:ext uri="{BB962C8B-B14F-4D97-AF65-F5344CB8AC3E}">
        <p14:creationId xmlns:p14="http://schemas.microsoft.com/office/powerpoint/2010/main" val="33031164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52" name="Rectangle: Rounded Corners 4">
            <a:extLst>
              <a:ext uri="{FF2B5EF4-FFF2-40B4-BE49-F238E27FC236}">
                <a16:creationId xmlns:a16="http://schemas.microsoft.com/office/drawing/2014/main" id="{00849EEF-2B0E-473B-867D-872CE17379DA}"/>
              </a:ext>
            </a:extLst>
          </p:cNvPr>
          <p:cNvSpPr txBox="1"/>
          <p:nvPr/>
        </p:nvSpPr>
        <p:spPr>
          <a:xfrm>
            <a:off x="2230789" y="270728"/>
            <a:ext cx="7336525" cy="918638"/>
          </a:xfrm>
          <a:prstGeom prst="rect">
            <a:avLst/>
          </a:prstGeom>
          <a:solidFill>
            <a:schemeClr val="accent1">
              <a:lumMod val="40000"/>
              <a:lumOff val="60000"/>
            </a:schemeClr>
          </a:solidFill>
          <a:ln>
            <a:noFill/>
          </a:ln>
          <a:effectLst/>
          <a:scene3d>
            <a:camera prst="orthographicFront"/>
            <a:lightRig rig="flat" dir="t"/>
          </a:scene3d>
          <a:sp3d/>
        </p:spPr>
        <p:txBody>
          <a:bodyPr spcFirstLastPara="0" vert="horz" wrap="square" lIns="148590" tIns="148590" rIns="148590" bIns="14859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Nhu </a:t>
            </a:r>
            <a:r>
              <a:rPr kumimoji="0" lang="en-US" sz="4000" b="0" i="0" u="none" strike="noStrike" kern="0" cap="none" spc="0" normalizeH="0" baseline="0" noProof="0" dirty="0" err="1">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cầu</a:t>
            </a:r>
            <a:r>
              <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 </a:t>
            </a:r>
            <a:r>
              <a:rPr kumimoji="0" lang="en-US" sz="4000" b="0" i="0" u="none" strike="noStrike" kern="0" cap="none" spc="0" normalizeH="0" baseline="0" noProof="0" dirty="0" err="1">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thị</a:t>
            </a:r>
            <a:r>
              <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 </a:t>
            </a:r>
            <a:r>
              <a:rPr kumimoji="0" lang="en-US" sz="4000" b="0" i="0" u="none" strike="noStrike" kern="0" cap="none" spc="0" normalizeH="0" baseline="0" noProof="0" dirty="0" err="1">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hiếu</a:t>
            </a:r>
            <a:r>
              <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 </a:t>
            </a:r>
            <a:r>
              <a:rPr kumimoji="0" lang="en-US" sz="4000" b="0" i="0" u="none" strike="noStrike" kern="0" cap="none" spc="0" normalizeH="0" baseline="0" noProof="0" dirty="0" err="1">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người</a:t>
            </a:r>
            <a:r>
              <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 </a:t>
            </a:r>
            <a:r>
              <a:rPr kumimoji="0" lang="en-US" sz="4000" b="0" i="0" u="none" strike="noStrike" kern="0" cap="none" spc="0" normalizeH="0" baseline="0" noProof="0" dirty="0" err="1">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tiêu</a:t>
            </a:r>
            <a:r>
              <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 </a:t>
            </a:r>
            <a:r>
              <a:rPr kumimoji="0" lang="en-US" sz="4000" b="0" i="0" u="none" strike="noStrike" kern="0" cap="none" spc="0" normalizeH="0" baseline="0" noProof="0" dirty="0" err="1">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dùng</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2" name="Diagram 21">
            <a:extLst>
              <a:ext uri="{FF2B5EF4-FFF2-40B4-BE49-F238E27FC236}">
                <a16:creationId xmlns:a16="http://schemas.microsoft.com/office/drawing/2014/main" id="{1A296220-6D8F-4680-98B9-840DBFCCB17C}"/>
              </a:ext>
            </a:extLst>
          </p:cNvPr>
          <p:cNvGraphicFramePr/>
          <p:nvPr>
            <p:extLst>
              <p:ext uri="{D42A27DB-BD31-4B8C-83A1-F6EECF244321}">
                <p14:modId xmlns:p14="http://schemas.microsoft.com/office/powerpoint/2010/main" val="1026565705"/>
              </p:ext>
            </p:extLst>
          </p:nvPr>
        </p:nvGraphicFramePr>
        <p:xfrm>
          <a:off x="2032000" y="1648685"/>
          <a:ext cx="8138942" cy="4489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8949590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8A50F95-E03F-4CF7-8319-C23E076D2C87}"/>
              </a:ext>
            </a:extLst>
          </p:cNvPr>
          <p:cNvGrpSpPr/>
          <p:nvPr/>
        </p:nvGrpSpPr>
        <p:grpSpPr>
          <a:xfrm>
            <a:off x="2152553" y="1295308"/>
            <a:ext cx="7519818" cy="1018030"/>
            <a:chOff x="0" y="205495"/>
            <a:chExt cx="5940023" cy="1482975"/>
          </a:xfrm>
          <a:solidFill>
            <a:schemeClr val="accent4">
              <a:lumMod val="40000"/>
              <a:lumOff val="60000"/>
            </a:schemeClr>
          </a:solidFill>
          <a:scene3d>
            <a:camera prst="orthographicFront"/>
            <a:lightRig rig="flat" dir="t"/>
          </a:scene3d>
        </p:grpSpPr>
        <p:sp>
          <p:nvSpPr>
            <p:cNvPr id="6" name="Rectangle: Rounded Corners 5">
              <a:extLst>
                <a:ext uri="{FF2B5EF4-FFF2-40B4-BE49-F238E27FC236}">
                  <a16:creationId xmlns:a16="http://schemas.microsoft.com/office/drawing/2014/main" id="{16CA59DB-3652-4D7E-9C6E-38F2877B0112}"/>
                </a:ext>
              </a:extLst>
            </p:cNvPr>
            <p:cNvSpPr/>
            <p:nvPr/>
          </p:nvSpPr>
          <p:spPr>
            <a:xfrm>
              <a:off x="0" y="205495"/>
              <a:ext cx="5940023" cy="1482975"/>
            </a:xfrm>
            <a:prstGeom prst="roundRect">
              <a:avLst/>
            </a:prstGeom>
            <a:grpFill/>
            <a:ln>
              <a:noFill/>
            </a:ln>
            <a:effectLst/>
            <a:sp3d prstMaterial="dkEdge">
              <a:bevelT w="8200" h="38100"/>
            </a:sp3d>
          </p:spPr>
        </p:sp>
        <p:sp>
          <p:nvSpPr>
            <p:cNvPr id="7" name="Rectangle: Rounded Corners 4">
              <a:extLst>
                <a:ext uri="{FF2B5EF4-FFF2-40B4-BE49-F238E27FC236}">
                  <a16:creationId xmlns:a16="http://schemas.microsoft.com/office/drawing/2014/main" id="{9F23D5CE-5F8E-4702-9584-D7E20F73DD19}"/>
                </a:ext>
              </a:extLst>
            </p:cNvPr>
            <p:cNvSpPr txBox="1"/>
            <p:nvPr/>
          </p:nvSpPr>
          <p:spPr>
            <a:xfrm>
              <a:off x="72393" y="277888"/>
              <a:ext cx="5795237" cy="1338189"/>
            </a:xfrm>
            <a:prstGeom prst="rect">
              <a:avLst/>
            </a:prstGeom>
            <a:grpFill/>
            <a:ln>
              <a:noFill/>
            </a:ln>
            <a:effectLst/>
            <a:sp3d/>
          </p:spPr>
          <p:txBody>
            <a:bodyPr spcFirstLastPara="0" vert="horz" wrap="square" lIns="148590" tIns="148590" rIns="148590" bIns="14859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lang="en-US" sz="4000">
                  <a:latin typeface="Times New Roman" panose="02020603050405020304" pitchFamily="18" charset="0"/>
                  <a:ea typeface="Roboto Condensed"/>
                  <a:cs typeface="Times New Roman" panose="02020603050405020304" pitchFamily="18" charset="0"/>
                  <a:sym typeface="Roboto Condensed"/>
                </a:rPr>
                <a:t>Điều chỉnh chính sách</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37552B0B-11C5-4EC2-A91D-E5C5A39A8E8A}"/>
              </a:ext>
            </a:extLst>
          </p:cNvPr>
          <p:cNvGrpSpPr/>
          <p:nvPr/>
        </p:nvGrpSpPr>
        <p:grpSpPr>
          <a:xfrm>
            <a:off x="7531983" y="3038622"/>
            <a:ext cx="2737432" cy="2498082"/>
            <a:chOff x="193999" y="3669771"/>
            <a:chExt cx="7740000" cy="1746250"/>
          </a:xfrm>
          <a:solidFill>
            <a:srgbClr val="857659">
              <a:lumMod val="60000"/>
              <a:lumOff val="40000"/>
            </a:srgbClr>
          </a:solidFill>
        </p:grpSpPr>
        <p:sp>
          <p:nvSpPr>
            <p:cNvPr id="9" name="Rectangle 8">
              <a:extLst>
                <a:ext uri="{FF2B5EF4-FFF2-40B4-BE49-F238E27FC236}">
                  <a16:creationId xmlns:a16="http://schemas.microsoft.com/office/drawing/2014/main" id="{EEC1C86D-ACF4-41C2-9703-03E1D1D06D4F}"/>
                </a:ext>
              </a:extLst>
            </p:cNvPr>
            <p:cNvSpPr/>
            <p:nvPr/>
          </p:nvSpPr>
          <p:spPr>
            <a:xfrm>
              <a:off x="193999" y="3669771"/>
              <a:ext cx="7740000" cy="1746250"/>
            </a:xfrm>
            <a:prstGeom prst="rect">
              <a:avLst/>
            </a:prstGeom>
            <a:grpFill/>
            <a:ln w="15875" cap="flat" cmpd="sng" algn="ctr">
              <a:solidFill>
                <a:srgbClr val="FFFFFF">
                  <a:hueOff val="0"/>
                  <a:satOff val="0"/>
                  <a:lumOff val="0"/>
                  <a:alphaOff val="0"/>
                </a:srgbClr>
              </a:solidFill>
              <a:prstDash val="solid"/>
            </a:ln>
            <a:effectLst/>
          </p:spPr>
        </p:sp>
        <p:sp>
          <p:nvSpPr>
            <p:cNvPr id="10" name="TextBox 9">
              <a:extLst>
                <a:ext uri="{FF2B5EF4-FFF2-40B4-BE49-F238E27FC236}">
                  <a16:creationId xmlns:a16="http://schemas.microsoft.com/office/drawing/2014/main" id="{7DCCA348-C5BE-4079-9663-5C2390799A8B}"/>
                </a:ext>
              </a:extLst>
            </p:cNvPr>
            <p:cNvSpPr txBox="1"/>
            <p:nvPr/>
          </p:nvSpPr>
          <p:spPr>
            <a:xfrm>
              <a:off x="193999" y="3669771"/>
              <a:ext cx="774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pháp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vào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chính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quy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nền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nếp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tăng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giám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sát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nghiêm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quy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định</a:t>
              </a:r>
              <a:endPar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11" name="Group 10">
            <a:extLst>
              <a:ext uri="{FF2B5EF4-FFF2-40B4-BE49-F238E27FC236}">
                <a16:creationId xmlns:a16="http://schemas.microsoft.com/office/drawing/2014/main" id="{5536C9E8-A625-4BCD-BBE3-C0A2D491CD02}"/>
              </a:ext>
            </a:extLst>
          </p:cNvPr>
          <p:cNvGrpSpPr/>
          <p:nvPr/>
        </p:nvGrpSpPr>
        <p:grpSpPr>
          <a:xfrm>
            <a:off x="2244199" y="3253085"/>
            <a:ext cx="2018757" cy="2273089"/>
            <a:chOff x="1679000" y="2645"/>
            <a:chExt cx="4770000" cy="1746250"/>
          </a:xfrm>
          <a:solidFill>
            <a:srgbClr val="BF6A3B">
              <a:lumMod val="75000"/>
            </a:srgbClr>
          </a:solidFill>
        </p:grpSpPr>
        <p:sp>
          <p:nvSpPr>
            <p:cNvPr id="13" name="Rectangle 12">
              <a:extLst>
                <a:ext uri="{FF2B5EF4-FFF2-40B4-BE49-F238E27FC236}">
                  <a16:creationId xmlns:a16="http://schemas.microsoft.com/office/drawing/2014/main" id="{05C5A0A8-3396-4C75-820D-AF24C2DC39B4}"/>
                </a:ext>
              </a:extLst>
            </p:cNvPr>
            <p:cNvSpPr/>
            <p:nvPr/>
          </p:nvSpPr>
          <p:spPr>
            <a:xfrm>
              <a:off x="1679000" y="2645"/>
              <a:ext cx="4770000" cy="1746250"/>
            </a:xfrm>
            <a:prstGeom prst="rect">
              <a:avLst/>
            </a:prstGeom>
            <a:grpFill/>
            <a:ln w="15875" cap="flat" cmpd="sng" algn="ctr">
              <a:solidFill>
                <a:srgbClr val="FFFFFF">
                  <a:hueOff val="0"/>
                  <a:satOff val="0"/>
                  <a:lumOff val="0"/>
                  <a:alphaOff val="0"/>
                </a:srgbClr>
              </a:solidFill>
              <a:prstDash val="solid"/>
            </a:ln>
            <a:effectLst/>
          </p:spPr>
        </p:sp>
        <p:sp>
          <p:nvSpPr>
            <p:cNvPr id="14" name="TextBox 13">
              <a:extLst>
                <a:ext uri="{FF2B5EF4-FFF2-40B4-BE49-F238E27FC236}">
                  <a16:creationId xmlns:a16="http://schemas.microsoft.com/office/drawing/2014/main" id="{406C40E9-F829-4A31-A567-0DE0D55BD020}"/>
                </a:ext>
              </a:extLst>
            </p:cNvPr>
            <p:cNvSpPr txBox="1"/>
            <p:nvPr/>
          </p:nvSpPr>
          <p:spPr>
            <a:xfrm>
              <a:off x="1679000" y="2645"/>
              <a:ext cx="477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Hoàn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thiện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hệ</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thống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pháp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02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lần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sửa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đổi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ATTP</a:t>
              </a:r>
              <a:endPar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15" name="Group 14">
            <a:extLst>
              <a:ext uri="{FF2B5EF4-FFF2-40B4-BE49-F238E27FC236}">
                <a16:creationId xmlns:a16="http://schemas.microsoft.com/office/drawing/2014/main" id="{E4A83E8D-BC8B-44F1-B020-3E3B8E966797}"/>
              </a:ext>
            </a:extLst>
          </p:cNvPr>
          <p:cNvGrpSpPr/>
          <p:nvPr/>
        </p:nvGrpSpPr>
        <p:grpSpPr>
          <a:xfrm>
            <a:off x="4923687" y="3261604"/>
            <a:ext cx="1917580" cy="2273089"/>
            <a:chOff x="2354000" y="1836208"/>
            <a:chExt cx="3420000" cy="1746250"/>
          </a:xfrm>
          <a:solidFill>
            <a:srgbClr val="E6A02E">
              <a:lumMod val="60000"/>
              <a:lumOff val="40000"/>
            </a:srgbClr>
          </a:solidFill>
        </p:grpSpPr>
        <p:sp>
          <p:nvSpPr>
            <p:cNvPr id="16" name="Rectangle 15">
              <a:extLst>
                <a:ext uri="{FF2B5EF4-FFF2-40B4-BE49-F238E27FC236}">
                  <a16:creationId xmlns:a16="http://schemas.microsoft.com/office/drawing/2014/main" id="{A5856632-31FE-4E9C-9873-3B7B0ABAF248}"/>
                </a:ext>
              </a:extLst>
            </p:cNvPr>
            <p:cNvSpPr/>
            <p:nvPr/>
          </p:nvSpPr>
          <p:spPr>
            <a:xfrm>
              <a:off x="2354000" y="1836208"/>
              <a:ext cx="3420000" cy="1746250"/>
            </a:xfrm>
            <a:prstGeom prst="rect">
              <a:avLst/>
            </a:prstGeom>
            <a:grpFill/>
            <a:ln w="15875" cap="flat" cmpd="sng" algn="ctr">
              <a:solidFill>
                <a:srgbClr val="FFFFFF">
                  <a:hueOff val="0"/>
                  <a:satOff val="0"/>
                  <a:lumOff val="0"/>
                  <a:alphaOff val="0"/>
                </a:srgbClr>
              </a:solidFill>
              <a:prstDash val="solid"/>
            </a:ln>
            <a:effectLst/>
          </p:spPr>
        </p:sp>
        <p:sp>
          <p:nvSpPr>
            <p:cNvPr id="17" name="TextBox 16">
              <a:extLst>
                <a:ext uri="{FF2B5EF4-FFF2-40B4-BE49-F238E27FC236}">
                  <a16:creationId xmlns:a16="http://schemas.microsoft.com/office/drawing/2014/main" id="{9048DC7F-65F6-49D2-A42D-48292C9D2CA1}"/>
                </a:ext>
              </a:extLst>
            </p:cNvPr>
            <p:cNvSpPr txBox="1"/>
            <p:nvPr/>
          </p:nvSpPr>
          <p:spPr>
            <a:xfrm>
              <a:off x="2354000" y="1836208"/>
              <a:ext cx="342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cơ</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cấu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máy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quản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Tổng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cục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Hải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quan</a:t>
              </a:r>
              <a:endPar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05390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grpSp>
        <p:nvGrpSpPr>
          <p:cNvPr id="50" name="Group 49">
            <a:extLst>
              <a:ext uri="{FF2B5EF4-FFF2-40B4-BE49-F238E27FC236}">
                <a16:creationId xmlns:a16="http://schemas.microsoft.com/office/drawing/2014/main" id="{0608D8F0-AF18-4725-A6B5-E68DDE4F705C}"/>
              </a:ext>
            </a:extLst>
          </p:cNvPr>
          <p:cNvGrpSpPr/>
          <p:nvPr/>
        </p:nvGrpSpPr>
        <p:grpSpPr>
          <a:xfrm>
            <a:off x="2336091" y="764365"/>
            <a:ext cx="7519818" cy="1018030"/>
            <a:chOff x="0" y="205495"/>
            <a:chExt cx="5940023" cy="1482975"/>
          </a:xfrm>
          <a:solidFill>
            <a:schemeClr val="accent4">
              <a:lumMod val="40000"/>
              <a:lumOff val="60000"/>
            </a:schemeClr>
          </a:solidFill>
          <a:scene3d>
            <a:camera prst="orthographicFront"/>
            <a:lightRig rig="flat" dir="t"/>
          </a:scene3d>
        </p:grpSpPr>
        <p:sp>
          <p:nvSpPr>
            <p:cNvPr id="51" name="Rectangle: Rounded Corners 50">
              <a:extLst>
                <a:ext uri="{FF2B5EF4-FFF2-40B4-BE49-F238E27FC236}">
                  <a16:creationId xmlns:a16="http://schemas.microsoft.com/office/drawing/2014/main" id="{EEDCAA16-7730-4E30-B91F-69C074989016}"/>
                </a:ext>
              </a:extLst>
            </p:cNvPr>
            <p:cNvSpPr/>
            <p:nvPr/>
          </p:nvSpPr>
          <p:spPr>
            <a:xfrm>
              <a:off x="0" y="205495"/>
              <a:ext cx="5940023" cy="1482975"/>
            </a:xfrm>
            <a:prstGeom prst="roundRect">
              <a:avLst/>
            </a:prstGeom>
            <a:grpFill/>
            <a:ln>
              <a:noFill/>
            </a:ln>
            <a:effectLst/>
            <a:sp3d prstMaterial="dkEdge">
              <a:bevelT w="8200" h="38100"/>
            </a:sp3d>
          </p:spPr>
        </p:sp>
        <p:sp>
          <p:nvSpPr>
            <p:cNvPr id="52" name="Rectangle: Rounded Corners 4">
              <a:extLst>
                <a:ext uri="{FF2B5EF4-FFF2-40B4-BE49-F238E27FC236}">
                  <a16:creationId xmlns:a16="http://schemas.microsoft.com/office/drawing/2014/main" id="{00849EEF-2B0E-473B-867D-872CE17379DA}"/>
                </a:ext>
              </a:extLst>
            </p:cNvPr>
            <p:cNvSpPr txBox="1"/>
            <p:nvPr/>
          </p:nvSpPr>
          <p:spPr>
            <a:xfrm>
              <a:off x="72393" y="277888"/>
              <a:ext cx="5795237" cy="1338189"/>
            </a:xfrm>
            <a:prstGeom prst="rect">
              <a:avLst/>
            </a:prstGeom>
            <a:grpFill/>
            <a:ln>
              <a:noFill/>
            </a:ln>
            <a:effectLst/>
            <a:sp3d/>
          </p:spPr>
          <p:txBody>
            <a:bodyPr spcFirstLastPara="0" vert="horz" wrap="square" lIns="148590" tIns="148590" rIns="148590" bIns="14859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Y</a:t>
              </a:r>
              <a:r>
                <a:rPr lang="en-US" sz="3200" kern="1200">
                  <a:latin typeface="Times New Roman" panose="02020603050405020304" pitchFamily="18" charset="0"/>
                  <a:ea typeface="Roboto Condensed"/>
                  <a:cs typeface="Times New Roman" panose="02020603050405020304" pitchFamily="18" charset="0"/>
                  <a:sym typeface="Roboto Condensed"/>
                </a:rPr>
                <a:t>êu cầu xét nghiệm vi-rút SARS-CoV-2</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31" name="Group 30">
            <a:extLst>
              <a:ext uri="{FF2B5EF4-FFF2-40B4-BE49-F238E27FC236}">
                <a16:creationId xmlns:a16="http://schemas.microsoft.com/office/drawing/2014/main" id="{D5ADAD54-1B8E-4853-8530-A533B2B709EA}"/>
              </a:ext>
            </a:extLst>
          </p:cNvPr>
          <p:cNvGrpSpPr/>
          <p:nvPr/>
        </p:nvGrpSpPr>
        <p:grpSpPr>
          <a:xfrm>
            <a:off x="2383894" y="3196100"/>
            <a:ext cx="2018757" cy="2273089"/>
            <a:chOff x="1679000" y="2645"/>
            <a:chExt cx="4770000" cy="1746250"/>
          </a:xfrm>
          <a:solidFill>
            <a:srgbClr val="BF6A3B">
              <a:lumMod val="75000"/>
            </a:srgbClr>
          </a:solidFill>
        </p:grpSpPr>
        <p:sp>
          <p:nvSpPr>
            <p:cNvPr id="32" name="Rectangle 31">
              <a:extLst>
                <a:ext uri="{FF2B5EF4-FFF2-40B4-BE49-F238E27FC236}">
                  <a16:creationId xmlns:a16="http://schemas.microsoft.com/office/drawing/2014/main" id="{7749D2CF-E775-4527-93AE-C2EF3ED931DC}"/>
                </a:ext>
              </a:extLst>
            </p:cNvPr>
            <p:cNvSpPr/>
            <p:nvPr/>
          </p:nvSpPr>
          <p:spPr>
            <a:xfrm>
              <a:off x="1679000" y="2645"/>
              <a:ext cx="4770000" cy="1746250"/>
            </a:xfrm>
            <a:prstGeom prst="rect">
              <a:avLst/>
            </a:prstGeom>
            <a:grpFill/>
            <a:ln w="15875" cap="flat" cmpd="sng" algn="ctr">
              <a:solidFill>
                <a:srgbClr val="FFFFFF">
                  <a:hueOff val="0"/>
                  <a:satOff val="0"/>
                  <a:lumOff val="0"/>
                  <a:alphaOff val="0"/>
                </a:srgbClr>
              </a:solidFill>
              <a:prstDash val="solid"/>
            </a:ln>
            <a:effectLst/>
          </p:spPr>
        </p:sp>
        <p:sp>
          <p:nvSpPr>
            <p:cNvPr id="33" name="TextBox 32">
              <a:extLst>
                <a:ext uri="{FF2B5EF4-FFF2-40B4-BE49-F238E27FC236}">
                  <a16:creationId xmlns:a16="http://schemas.microsoft.com/office/drawing/2014/main" id="{6362C2A8-A073-4A51-8382-D53D68B6FB9D}"/>
                </a:ext>
              </a:extLst>
            </p:cNvPr>
            <p:cNvSpPr txBox="1"/>
            <p:nvPr/>
          </p:nvSpPr>
          <p:spPr>
            <a:xfrm>
              <a:off x="1679000" y="2645"/>
              <a:ext cx="477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Cẩm nang </a:t>
              </a:r>
              <a:r>
                <a:rPr lang="en-US" sz="2400">
                  <a:solidFill>
                    <a:schemeClr val="bg1"/>
                  </a:solidFill>
                  <a:effectLst/>
                  <a:latin typeface="Times New Roman" panose="02020603050405020304" pitchFamily="18" charset="0"/>
                  <a:ea typeface="SimSun" panose="02010600030101010101" pitchFamily="2" charset="-122"/>
                </a:rPr>
                <a:t>“COVID-19 và an toàn thực phẩm” của FAO và WHO</a:t>
              </a:r>
              <a:endParaRPr kumimoji="0" lang="vi-VN"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grpSp>
      <p:grpSp>
        <p:nvGrpSpPr>
          <p:cNvPr id="34" name="Group 33">
            <a:extLst>
              <a:ext uri="{FF2B5EF4-FFF2-40B4-BE49-F238E27FC236}">
                <a16:creationId xmlns:a16="http://schemas.microsoft.com/office/drawing/2014/main" id="{6EAE1B28-8451-4393-8738-0EB166D801C5}"/>
              </a:ext>
            </a:extLst>
          </p:cNvPr>
          <p:cNvGrpSpPr/>
          <p:nvPr/>
        </p:nvGrpSpPr>
        <p:grpSpPr>
          <a:xfrm>
            <a:off x="5063382" y="3204619"/>
            <a:ext cx="1917580" cy="2273089"/>
            <a:chOff x="2354000" y="1836208"/>
            <a:chExt cx="3420000" cy="1746250"/>
          </a:xfrm>
          <a:solidFill>
            <a:srgbClr val="E6A02E">
              <a:lumMod val="60000"/>
              <a:lumOff val="40000"/>
            </a:srgbClr>
          </a:solidFill>
        </p:grpSpPr>
        <p:sp>
          <p:nvSpPr>
            <p:cNvPr id="41" name="Rectangle 40">
              <a:extLst>
                <a:ext uri="{FF2B5EF4-FFF2-40B4-BE49-F238E27FC236}">
                  <a16:creationId xmlns:a16="http://schemas.microsoft.com/office/drawing/2014/main" id="{9F8D9511-E554-4F6E-BD45-07AF6F63D643}"/>
                </a:ext>
              </a:extLst>
            </p:cNvPr>
            <p:cNvSpPr/>
            <p:nvPr/>
          </p:nvSpPr>
          <p:spPr>
            <a:xfrm>
              <a:off x="2354000" y="1836208"/>
              <a:ext cx="3420000" cy="1746250"/>
            </a:xfrm>
            <a:prstGeom prst="rect">
              <a:avLst/>
            </a:prstGeom>
            <a:grpFill/>
            <a:ln w="15875" cap="flat" cmpd="sng" algn="ctr">
              <a:solidFill>
                <a:srgbClr val="FFFFFF">
                  <a:hueOff val="0"/>
                  <a:satOff val="0"/>
                  <a:lumOff val="0"/>
                  <a:alphaOff val="0"/>
                </a:srgbClr>
              </a:solidFill>
              <a:prstDash val="solid"/>
            </a:ln>
            <a:effectLst/>
          </p:spPr>
        </p:sp>
        <p:sp>
          <p:nvSpPr>
            <p:cNvPr id="42" name="TextBox 41">
              <a:extLst>
                <a:ext uri="{FF2B5EF4-FFF2-40B4-BE49-F238E27FC236}">
                  <a16:creationId xmlns:a16="http://schemas.microsoft.com/office/drawing/2014/main" id="{FB00616B-2AE1-4D28-9499-8BE3CAAA94ED}"/>
                </a:ext>
              </a:extLst>
            </p:cNvPr>
            <p:cNvSpPr txBox="1"/>
            <p:nvPr/>
          </p:nvSpPr>
          <p:spPr>
            <a:xfrm>
              <a:off x="2354000" y="1836208"/>
              <a:ext cx="342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Chứng nhận Covid-free</a:t>
              </a:r>
              <a:endPar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43" name="Group 42">
            <a:extLst>
              <a:ext uri="{FF2B5EF4-FFF2-40B4-BE49-F238E27FC236}">
                <a16:creationId xmlns:a16="http://schemas.microsoft.com/office/drawing/2014/main" id="{B5681750-35AB-4036-A838-821A744AFFB2}"/>
              </a:ext>
            </a:extLst>
          </p:cNvPr>
          <p:cNvGrpSpPr/>
          <p:nvPr/>
        </p:nvGrpSpPr>
        <p:grpSpPr>
          <a:xfrm>
            <a:off x="7641693" y="3204619"/>
            <a:ext cx="2214216" cy="2273090"/>
            <a:chOff x="193999" y="3669771"/>
            <a:chExt cx="7740000" cy="1746250"/>
          </a:xfrm>
          <a:solidFill>
            <a:srgbClr val="857659">
              <a:lumMod val="60000"/>
              <a:lumOff val="40000"/>
            </a:srgbClr>
          </a:solidFill>
        </p:grpSpPr>
        <p:sp>
          <p:nvSpPr>
            <p:cNvPr id="44" name="Rectangle 43">
              <a:extLst>
                <a:ext uri="{FF2B5EF4-FFF2-40B4-BE49-F238E27FC236}">
                  <a16:creationId xmlns:a16="http://schemas.microsoft.com/office/drawing/2014/main" id="{608549F7-88FF-44D6-87EC-2403C7F17586}"/>
                </a:ext>
              </a:extLst>
            </p:cNvPr>
            <p:cNvSpPr/>
            <p:nvPr/>
          </p:nvSpPr>
          <p:spPr>
            <a:xfrm>
              <a:off x="193999" y="3669771"/>
              <a:ext cx="7740000" cy="1746250"/>
            </a:xfrm>
            <a:prstGeom prst="rect">
              <a:avLst/>
            </a:prstGeom>
            <a:grpFill/>
            <a:ln w="15875" cap="flat" cmpd="sng" algn="ctr">
              <a:solidFill>
                <a:srgbClr val="FFFFFF">
                  <a:hueOff val="0"/>
                  <a:satOff val="0"/>
                  <a:lumOff val="0"/>
                  <a:alphaOff val="0"/>
                </a:srgbClr>
              </a:solidFill>
              <a:prstDash val="solid"/>
            </a:ln>
            <a:effectLst/>
          </p:spPr>
        </p:sp>
        <p:sp>
          <p:nvSpPr>
            <p:cNvPr id="45" name="TextBox 44">
              <a:extLst>
                <a:ext uri="{FF2B5EF4-FFF2-40B4-BE49-F238E27FC236}">
                  <a16:creationId xmlns:a16="http://schemas.microsoft.com/office/drawing/2014/main" id="{720D758E-0841-458F-AE13-FA418D2E1D4A}"/>
                </a:ext>
              </a:extLst>
            </p:cNvPr>
            <p:cNvSpPr txBox="1"/>
            <p:nvPr/>
          </p:nvSpPr>
          <p:spPr>
            <a:xfrm>
              <a:off x="193999" y="3669771"/>
              <a:ext cx="774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Lấy mẫu xét nghiệm, khử trùng công-ten-nơ lạnh</a:t>
              </a:r>
              <a:endParaRPr kumimoji="0" lang="vi-VN"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92858979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2F3CD2-9B05-4EFA-A4DA-4C49068B157D}"/>
              </a:ext>
            </a:extLst>
          </p:cNvPr>
          <p:cNvSpPr>
            <a:spLocks noGrp="1"/>
          </p:cNvSpPr>
          <p:nvPr>
            <p:ph type="title"/>
          </p:nvPr>
        </p:nvSpPr>
        <p:spPr>
          <a:xfrm>
            <a:off x="369383" y="2113094"/>
            <a:ext cx="11453233" cy="2631811"/>
          </a:xfrm>
        </p:spPr>
        <p:txBody>
          <a:bodyPr/>
          <a:lstStyle/>
          <a:p>
            <a:r>
              <a:rPr lang="en-US" b="1" dirty="0">
                <a:solidFill>
                  <a:schemeClr val="tx1"/>
                </a:solidFill>
                <a:latin typeface="Times New Roman" panose="02020603050405020304" pitchFamily="18" charset="0"/>
                <a:cs typeface="Times New Roman" panose="02020603050405020304" pitchFamily="18" charset="0"/>
              </a:rPr>
              <a:t>PHẦN 2</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LỆNH 248 VÀ 249 CỦA HẢI QUAN TRUNG QUỐC</a:t>
            </a:r>
            <a:endParaRPr lang="vi-V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84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2E78762-A703-465E-9E85-922BFEABF23B}"/>
              </a:ext>
            </a:extLst>
          </p:cNvPr>
          <p:cNvGrpSpPr/>
          <p:nvPr/>
        </p:nvGrpSpPr>
        <p:grpSpPr>
          <a:xfrm>
            <a:off x="2336091" y="1128086"/>
            <a:ext cx="7519818" cy="1018030"/>
            <a:chOff x="0" y="205495"/>
            <a:chExt cx="5940023" cy="1482975"/>
          </a:xfrm>
          <a:solidFill>
            <a:schemeClr val="accent4">
              <a:lumMod val="40000"/>
              <a:lumOff val="60000"/>
            </a:schemeClr>
          </a:solidFill>
          <a:scene3d>
            <a:camera prst="orthographicFront"/>
            <a:lightRig rig="flat" dir="t"/>
          </a:scene3d>
        </p:grpSpPr>
        <p:sp>
          <p:nvSpPr>
            <p:cNvPr id="13" name="Rectangle: Rounded Corners 12">
              <a:extLst>
                <a:ext uri="{FF2B5EF4-FFF2-40B4-BE49-F238E27FC236}">
                  <a16:creationId xmlns:a16="http://schemas.microsoft.com/office/drawing/2014/main" id="{8AFAD3D9-6F18-4181-BE13-E0223243A9EF}"/>
                </a:ext>
              </a:extLst>
            </p:cNvPr>
            <p:cNvSpPr/>
            <p:nvPr/>
          </p:nvSpPr>
          <p:spPr>
            <a:xfrm>
              <a:off x="0" y="205495"/>
              <a:ext cx="5940023" cy="1482975"/>
            </a:xfrm>
            <a:prstGeom prst="roundRect">
              <a:avLst/>
            </a:prstGeom>
            <a:grpFill/>
            <a:ln>
              <a:noFill/>
            </a:ln>
            <a:effectLst/>
            <a:sp3d prstMaterial="dkEdge">
              <a:bevelT w="8200" h="38100"/>
            </a:sp3d>
          </p:spPr>
        </p:sp>
        <p:sp>
          <p:nvSpPr>
            <p:cNvPr id="14" name="Rectangle: Rounded Corners 4">
              <a:extLst>
                <a:ext uri="{FF2B5EF4-FFF2-40B4-BE49-F238E27FC236}">
                  <a16:creationId xmlns:a16="http://schemas.microsoft.com/office/drawing/2014/main" id="{C6A5D4C6-05F9-4FCD-8D32-CD5D16C3EC5B}"/>
                </a:ext>
              </a:extLst>
            </p:cNvPr>
            <p:cNvSpPr txBox="1"/>
            <p:nvPr/>
          </p:nvSpPr>
          <p:spPr>
            <a:xfrm>
              <a:off x="72393" y="277888"/>
              <a:ext cx="5795237" cy="1338189"/>
            </a:xfrm>
            <a:prstGeom prst="rect">
              <a:avLst/>
            </a:prstGeom>
            <a:grpFill/>
            <a:ln>
              <a:noFill/>
            </a:ln>
            <a:effectLst/>
            <a:sp3d/>
          </p:spPr>
          <p:txBody>
            <a:bodyPr spcFirstLastPara="0" vert="horz" wrap="square" lIns="148590" tIns="148590" rIns="148590" bIns="14859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Roboto Condensed"/>
                  <a:cs typeface="Times New Roman" panose="02020603050405020304" pitchFamily="18" charset="0"/>
                  <a:sym typeface="Roboto Condensed"/>
                </a:rPr>
                <a:t>Lệnh 248 và 249</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5" name="Group 14">
            <a:extLst>
              <a:ext uri="{FF2B5EF4-FFF2-40B4-BE49-F238E27FC236}">
                <a16:creationId xmlns:a16="http://schemas.microsoft.com/office/drawing/2014/main" id="{D4AC23B8-4662-49E4-82D4-7349853F1E8F}"/>
              </a:ext>
            </a:extLst>
          </p:cNvPr>
          <p:cNvGrpSpPr/>
          <p:nvPr/>
        </p:nvGrpSpPr>
        <p:grpSpPr>
          <a:xfrm>
            <a:off x="2334380" y="2758454"/>
            <a:ext cx="2214216" cy="3422940"/>
            <a:chOff x="1679000" y="2645"/>
            <a:chExt cx="4770000" cy="1746250"/>
          </a:xfrm>
          <a:solidFill>
            <a:srgbClr val="BF6A3B">
              <a:lumMod val="75000"/>
            </a:srgbClr>
          </a:solidFill>
        </p:grpSpPr>
        <p:sp>
          <p:nvSpPr>
            <p:cNvPr id="16" name="Rectangle 15">
              <a:extLst>
                <a:ext uri="{FF2B5EF4-FFF2-40B4-BE49-F238E27FC236}">
                  <a16:creationId xmlns:a16="http://schemas.microsoft.com/office/drawing/2014/main" id="{892A744E-4F0D-493C-BA01-D77488751734}"/>
                </a:ext>
              </a:extLst>
            </p:cNvPr>
            <p:cNvSpPr/>
            <p:nvPr/>
          </p:nvSpPr>
          <p:spPr>
            <a:xfrm>
              <a:off x="1679000" y="2645"/>
              <a:ext cx="4770000" cy="1746250"/>
            </a:xfrm>
            <a:prstGeom prst="rect">
              <a:avLst/>
            </a:prstGeom>
            <a:grpFill/>
            <a:ln w="15875" cap="flat" cmpd="sng" algn="ctr">
              <a:solidFill>
                <a:srgbClr val="FFFFFF">
                  <a:hueOff val="0"/>
                  <a:satOff val="0"/>
                  <a:lumOff val="0"/>
                  <a:alphaOff val="0"/>
                </a:srgbClr>
              </a:solidFill>
              <a:prstDash val="solid"/>
            </a:ln>
            <a:effectLst/>
          </p:spPr>
        </p:sp>
        <p:sp>
          <p:nvSpPr>
            <p:cNvPr id="17" name="TextBox 16">
              <a:extLst>
                <a:ext uri="{FF2B5EF4-FFF2-40B4-BE49-F238E27FC236}">
                  <a16:creationId xmlns:a16="http://schemas.microsoft.com/office/drawing/2014/main" id="{253C5805-6F48-4090-94F1-51B6AA6EAAB6}"/>
                </a:ext>
              </a:extLst>
            </p:cNvPr>
            <p:cNvSpPr txBox="1"/>
            <p:nvPr/>
          </p:nvSpPr>
          <p:spPr>
            <a:xfrm>
              <a:off x="1679000" y="2645"/>
              <a:ext cx="477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Lệnh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248: </a:t>
              </a:r>
              <a:r>
                <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“Quy định về đăng ký và quản lý doanh nghiệp sản xuất thực phẩm nhập khẩu nước ngoài” </a:t>
              </a:r>
            </a:p>
          </p:txBody>
        </p:sp>
      </p:grpSp>
      <p:grpSp>
        <p:nvGrpSpPr>
          <p:cNvPr id="18" name="Group 17">
            <a:extLst>
              <a:ext uri="{FF2B5EF4-FFF2-40B4-BE49-F238E27FC236}">
                <a16:creationId xmlns:a16="http://schemas.microsoft.com/office/drawing/2014/main" id="{43555F13-4BEC-4CC3-A774-AFF57E12D6C6}"/>
              </a:ext>
            </a:extLst>
          </p:cNvPr>
          <p:cNvGrpSpPr/>
          <p:nvPr/>
        </p:nvGrpSpPr>
        <p:grpSpPr>
          <a:xfrm>
            <a:off x="5013867" y="2766973"/>
            <a:ext cx="2053967" cy="3422940"/>
            <a:chOff x="2354000" y="1836208"/>
            <a:chExt cx="3420000" cy="1746250"/>
          </a:xfrm>
          <a:solidFill>
            <a:srgbClr val="E6A02E">
              <a:lumMod val="60000"/>
              <a:lumOff val="40000"/>
            </a:srgbClr>
          </a:solidFill>
        </p:grpSpPr>
        <p:sp>
          <p:nvSpPr>
            <p:cNvPr id="19" name="Rectangle 18">
              <a:extLst>
                <a:ext uri="{FF2B5EF4-FFF2-40B4-BE49-F238E27FC236}">
                  <a16:creationId xmlns:a16="http://schemas.microsoft.com/office/drawing/2014/main" id="{3F366ADC-CC1E-473A-9863-99226DF89FA5}"/>
                </a:ext>
              </a:extLst>
            </p:cNvPr>
            <p:cNvSpPr/>
            <p:nvPr/>
          </p:nvSpPr>
          <p:spPr>
            <a:xfrm>
              <a:off x="2354000" y="1836208"/>
              <a:ext cx="3420000" cy="1746250"/>
            </a:xfrm>
            <a:prstGeom prst="rect">
              <a:avLst/>
            </a:prstGeom>
            <a:grpFill/>
            <a:ln w="15875" cap="flat" cmpd="sng" algn="ctr">
              <a:solidFill>
                <a:srgbClr val="FFFFFF">
                  <a:hueOff val="0"/>
                  <a:satOff val="0"/>
                  <a:lumOff val="0"/>
                  <a:alphaOff val="0"/>
                </a:srgbClr>
              </a:solidFill>
              <a:prstDash val="solid"/>
            </a:ln>
            <a:effectLst/>
          </p:spPr>
        </p:sp>
        <p:sp>
          <p:nvSpPr>
            <p:cNvPr id="20" name="TextBox 19">
              <a:extLst>
                <a:ext uri="{FF2B5EF4-FFF2-40B4-BE49-F238E27FC236}">
                  <a16:creationId xmlns:a16="http://schemas.microsoft.com/office/drawing/2014/main" id="{F5D1063A-9C22-41AC-9847-7C1CBE5B6BFC}"/>
                </a:ext>
              </a:extLst>
            </p:cNvPr>
            <p:cNvSpPr txBox="1"/>
            <p:nvPr/>
          </p:nvSpPr>
          <p:spPr>
            <a:xfrm>
              <a:off x="2354000" y="1836208"/>
              <a:ext cx="342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Lệnh</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249: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Biện</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pháp</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quản</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an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toàn</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thực</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phẩm</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xuất</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nhập</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khẩu</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pSp>
      <p:grpSp>
        <p:nvGrpSpPr>
          <p:cNvPr id="21" name="Group 20">
            <a:extLst>
              <a:ext uri="{FF2B5EF4-FFF2-40B4-BE49-F238E27FC236}">
                <a16:creationId xmlns:a16="http://schemas.microsoft.com/office/drawing/2014/main" id="{C481AC0C-D3D1-4DBA-8D27-4CA1C34CEEBC}"/>
              </a:ext>
            </a:extLst>
          </p:cNvPr>
          <p:cNvGrpSpPr/>
          <p:nvPr/>
        </p:nvGrpSpPr>
        <p:grpSpPr>
          <a:xfrm>
            <a:off x="7592179" y="2766972"/>
            <a:ext cx="2263730" cy="3422939"/>
            <a:chOff x="193999" y="3669771"/>
            <a:chExt cx="7740000" cy="1746250"/>
          </a:xfrm>
          <a:solidFill>
            <a:srgbClr val="857659">
              <a:lumMod val="60000"/>
              <a:lumOff val="40000"/>
            </a:srgbClr>
          </a:solidFill>
        </p:grpSpPr>
        <p:sp>
          <p:nvSpPr>
            <p:cNvPr id="22" name="Rectangle 21">
              <a:extLst>
                <a:ext uri="{FF2B5EF4-FFF2-40B4-BE49-F238E27FC236}">
                  <a16:creationId xmlns:a16="http://schemas.microsoft.com/office/drawing/2014/main" id="{6700A3DF-4C16-48F3-B7BF-9C6CB4D5ED8B}"/>
                </a:ext>
              </a:extLst>
            </p:cNvPr>
            <p:cNvSpPr/>
            <p:nvPr/>
          </p:nvSpPr>
          <p:spPr>
            <a:xfrm>
              <a:off x="193999" y="3669771"/>
              <a:ext cx="7740000" cy="1746250"/>
            </a:xfrm>
            <a:prstGeom prst="rect">
              <a:avLst/>
            </a:prstGeom>
            <a:grpFill/>
            <a:ln w="15875" cap="flat" cmpd="sng" algn="ctr">
              <a:solidFill>
                <a:srgbClr val="FFFFFF">
                  <a:hueOff val="0"/>
                  <a:satOff val="0"/>
                  <a:lumOff val="0"/>
                  <a:alphaOff val="0"/>
                </a:srgbClr>
              </a:solidFill>
              <a:prstDash val="solid"/>
            </a:ln>
            <a:effectLst/>
          </p:spPr>
        </p:sp>
        <p:sp>
          <p:nvSpPr>
            <p:cNvPr id="23" name="TextBox 22">
              <a:extLst>
                <a:ext uri="{FF2B5EF4-FFF2-40B4-BE49-F238E27FC236}">
                  <a16:creationId xmlns:a16="http://schemas.microsoft.com/office/drawing/2014/main" id="{FC607814-BDD3-4F85-83C8-C84C889EFB2E}"/>
                </a:ext>
              </a:extLst>
            </p:cNvPr>
            <p:cNvSpPr txBox="1"/>
            <p:nvPr/>
          </p:nvSpPr>
          <p:spPr>
            <a:xfrm>
              <a:off x="193999" y="3669771"/>
              <a:ext cx="7740000" cy="1746250"/>
            </a:xfrm>
            <a:prstGeom prst="rect">
              <a:avLst/>
            </a:prstGeom>
            <a:grpFill/>
            <a:ln>
              <a:noFill/>
            </a:ln>
            <a:effectLst/>
          </p:spPr>
          <p:txBody>
            <a:bodyPr spcFirstLastPara="0" vert="horz" wrap="square" lIns="93980" tIns="93980" rIns="93980" bIns="9398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hiệu</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lực</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01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tháng</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01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năm</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2022</a:t>
              </a:r>
              <a:endPar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08283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173DB0-C24D-4826-8D48-34100B91CA5A}"/>
              </a:ext>
            </a:extLst>
          </p:cNvPr>
          <p:cNvGrpSpPr/>
          <p:nvPr/>
        </p:nvGrpSpPr>
        <p:grpSpPr>
          <a:xfrm>
            <a:off x="1830594" y="0"/>
            <a:ext cx="8297548" cy="2055924"/>
            <a:chOff x="0" y="205495"/>
            <a:chExt cx="5940023" cy="1482975"/>
          </a:xfrm>
          <a:solidFill>
            <a:schemeClr val="accent5">
              <a:lumMod val="20000"/>
              <a:lumOff val="80000"/>
            </a:schemeClr>
          </a:solidFill>
          <a:scene3d>
            <a:camera prst="orthographicFront"/>
            <a:lightRig rig="flat" dir="t"/>
          </a:scene3d>
        </p:grpSpPr>
        <p:sp>
          <p:nvSpPr>
            <p:cNvPr id="7" name="Rectangle: Rounded Corners 6">
              <a:extLst>
                <a:ext uri="{FF2B5EF4-FFF2-40B4-BE49-F238E27FC236}">
                  <a16:creationId xmlns:a16="http://schemas.microsoft.com/office/drawing/2014/main" id="{DDA4CE8A-9054-42E7-AEE6-58567D917354}"/>
                </a:ext>
              </a:extLst>
            </p:cNvPr>
            <p:cNvSpPr/>
            <p:nvPr/>
          </p:nvSpPr>
          <p:spPr>
            <a:xfrm>
              <a:off x="0" y="205495"/>
              <a:ext cx="5940023" cy="1482975"/>
            </a:xfrm>
            <a:prstGeom prst="roundRect">
              <a:avLst/>
            </a:prstGeom>
            <a:grpFill/>
            <a:ln>
              <a:noFill/>
            </a:ln>
            <a:effectLst/>
            <a:sp3d prstMaterial="dkEdge">
              <a:bevelT w="8200" h="38100"/>
            </a:sp3d>
          </p:spPr>
        </p:sp>
        <p:sp>
          <p:nvSpPr>
            <p:cNvPr id="8" name="Rectangle: Rounded Corners 4">
              <a:extLst>
                <a:ext uri="{FF2B5EF4-FFF2-40B4-BE49-F238E27FC236}">
                  <a16:creationId xmlns:a16="http://schemas.microsoft.com/office/drawing/2014/main" id="{341C566F-C237-43DF-816C-B7609D7399A0}"/>
                </a:ext>
              </a:extLst>
            </p:cNvPr>
            <p:cNvSpPr txBox="1"/>
            <p:nvPr/>
          </p:nvSpPr>
          <p:spPr>
            <a:xfrm>
              <a:off x="72393" y="277888"/>
              <a:ext cx="5795237" cy="1338189"/>
            </a:xfrm>
            <a:prstGeom prst="rect">
              <a:avLst/>
            </a:prstGeom>
            <a:grpFill/>
            <a:ln>
              <a:noFill/>
            </a:ln>
            <a:effectLst/>
            <a:sp3d/>
          </p:spPr>
          <p:txBody>
            <a:bodyPr spcFirstLastPara="0" vert="horz" wrap="square" lIns="148590" tIns="148590" rIns="148590" bIns="14859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r>
                <a:rPr lang="vi-VN" sz="3200">
                  <a:effectLst/>
                  <a:latin typeface="Times New Roman" panose="02020603050405020304" pitchFamily="18" charset="0"/>
                  <a:ea typeface="Arial" panose="020B0604020202020204" pitchFamily="34" charset="0"/>
                </a:rPr>
                <a:t>Tài liệu tóm tắt giới thiệu quy định về Lệnh số 248, 249 và một số hướng dẫn liên quan cho doanh nghiệp</a:t>
              </a:r>
              <a:r>
                <a:rPr lang="en-US" sz="3200">
                  <a:effectLst/>
                  <a:latin typeface="Times New Roman" panose="02020603050405020304" pitchFamily="18" charset="0"/>
                  <a:ea typeface="Arial" panose="020B0604020202020204" pitchFamily="34" charset="0"/>
                </a:rPr>
                <a:t> (Bộ Công Thương biên soạn)</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pic>
        <p:nvPicPr>
          <p:cNvPr id="9" name="Graphic 1">
            <a:extLst>
              <a:ext uri="{FF2B5EF4-FFF2-40B4-BE49-F238E27FC236}">
                <a16:creationId xmlns:a16="http://schemas.microsoft.com/office/drawing/2014/main" id="{F133A657-1C7E-42B3-A437-850F1065B7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2573" y="2184410"/>
            <a:ext cx="4673590" cy="4673590"/>
          </a:xfrm>
          <a:prstGeom prst="rect">
            <a:avLst/>
          </a:prstGeom>
        </p:spPr>
      </p:pic>
    </p:spTree>
    <p:extLst>
      <p:ext uri="{BB962C8B-B14F-4D97-AF65-F5344CB8AC3E}">
        <p14:creationId xmlns:p14="http://schemas.microsoft.com/office/powerpoint/2010/main" val="3593604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8|3.5|3.8|1.6"/>
</p:tagLst>
</file>

<file path=ppt/tags/tag2.xml><?xml version="1.0" encoding="utf-8"?>
<p:tagLst xmlns:a="http://schemas.openxmlformats.org/drawingml/2006/main" xmlns:r="http://schemas.openxmlformats.org/officeDocument/2006/relationships" xmlns:p="http://schemas.openxmlformats.org/presentationml/2006/main">
  <p:tag name="TIMING" val="|0|7|6.9|9.2"/>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620</TotalTime>
  <Words>1909</Words>
  <Application>Microsoft Office PowerPoint</Application>
  <PresentationFormat>Widescreen</PresentationFormat>
  <Paragraphs>196</Paragraphs>
  <Slides>36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Times New Roman</vt:lpstr>
      <vt:lpstr>Arial</vt:lpstr>
      <vt:lpstr>Wingdings</vt:lpstr>
      <vt:lpstr>Abril Fatface</vt:lpstr>
      <vt:lpstr>Aldrich</vt:lpstr>
      <vt:lpstr>Corbel</vt:lpstr>
      <vt:lpstr>Rockwell Condensed</vt:lpstr>
      <vt:lpstr>Roboto Condensed</vt:lpstr>
      <vt:lpstr>Rockwell</vt:lpstr>
      <vt:lpstr>Barlow Condensed</vt:lpstr>
      <vt:lpstr>Parallax</vt:lpstr>
      <vt:lpstr>TỔNG QUAN VỀ THỊ TRƯỜNG TRUNG QUỐC VÀ  HƯỚNG DẪN DOANH NGHIỆP ĐĂNG KÝ THEO  LỆNH 248 CỦA HẢI QUAN TRUNG QUỐC</vt:lpstr>
      <vt:lpstr>Mục lục</vt:lpstr>
      <vt:lpstr>PHẦN 1: TỔNG QUAN VỀ THỊ TRƯỜNG TRUNG QUỐC</vt:lpstr>
      <vt:lpstr>PowerPoint Presentation</vt:lpstr>
      <vt:lpstr>PowerPoint Presentation</vt:lpstr>
      <vt:lpstr>PowerPoint Presentation</vt:lpstr>
      <vt:lpstr>PHẦN 2 LỆNH 248 VÀ 249 CỦA HẢI QUAN TRUNG QUỐC</vt:lpstr>
      <vt:lpstr>PowerPoint Presentation</vt:lpstr>
      <vt:lpstr>PowerPoint Presentation</vt:lpstr>
      <vt:lpstr>Lệnh 248: Quy định về đăng ký và quản lý doanh nghiệp sản xuất thực phẩm nhập khẩu nước ngoài</vt:lpstr>
      <vt:lpstr>18 mặt hàng thuộc Nhóm 1</vt:lpstr>
      <vt:lpstr>Lệnh 249: Biện pháp quản lý an toàn thực phẩm xuất nhập khẩu</vt:lpstr>
      <vt:lpstr>PHẦN 3: HƯỚNG DẪN DOANH NGHIỆP ĐĂNG KÝ</vt:lpstr>
      <vt:lpstr>3.1. HƯỚNG DẪN DOANH NGHIỆP ĐĂNG KÝ QUA CƠ QUAN CÓ THẨM QUYỀN CỦA VIỆT NAM</vt:lpstr>
      <vt:lpstr>PowerPoint Presentation</vt:lpstr>
      <vt:lpstr>3.2. HƯỚNG DẪN DOANH NGHIỆP TỰ ĐĂNG KÝ QUA ĐỊA CHỈ: www.singlewindow.cn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3.3. HƯỚNG DẪN ĐĂNG KÝ ĐỐI VỚI DOANH NGHIỆP THƯƠNG MẠI</vt:lpstr>
      <vt:lpstr>PowerPoint Presentation</vt:lpstr>
      <vt:lpstr>PHẦN 4: ĐỊNH HƯỚNG</vt:lpstr>
      <vt:lpstr>PowerPoint Presentation</vt:lpstr>
      <vt:lpstr>PowerPoint Presentation</vt:lpstr>
      <vt:lpstr>PowerPoint Presentation</vt:lpstr>
      <vt:lpstr>PHẦN 5: ĐỊA CHỈ HỮU ÍCH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TIỀM NĂNG XUẤT KHẨU MỘT SỐ MẶT HÀNG NÔNG SẢN, THỦY SẢN CỦA VIỆT NAM ĐI TRUNG QUỐC</dc:title>
  <dc:creator>Lực Tô</dc:creator>
  <cp:lastModifiedBy>Duc Hiep Dinh</cp:lastModifiedBy>
  <cp:revision>61</cp:revision>
  <dcterms:modified xsi:type="dcterms:W3CDTF">2021-11-25T11:53:00Z</dcterms:modified>
</cp:coreProperties>
</file>