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258" r:id="rId2"/>
    <p:sldId id="285" r:id="rId3"/>
    <p:sldId id="286" r:id="rId4"/>
    <p:sldId id="287" r:id="rId5"/>
    <p:sldId id="301" r:id="rId6"/>
    <p:sldId id="288" r:id="rId7"/>
    <p:sldId id="289" r:id="rId8"/>
    <p:sldId id="300" r:id="rId9"/>
    <p:sldId id="290" r:id="rId10"/>
    <p:sldId id="291" r:id="rId11"/>
    <p:sldId id="302" r:id="rId12"/>
    <p:sldId id="303" r:id="rId13"/>
    <p:sldId id="304" r:id="rId14"/>
    <p:sldId id="305" r:id="rId15"/>
    <p:sldId id="293" r:id="rId16"/>
    <p:sldId id="298" r:id="rId17"/>
    <p:sldId id="294" r:id="rId18"/>
    <p:sldId id="295" r:id="rId19"/>
    <p:sldId id="299" r:id="rId20"/>
    <p:sldId id="297" r:id="rId21"/>
    <p:sldId id="284" r:id="rId22"/>
  </p:sldIdLst>
  <p:sldSz cx="12192000" cy="6858000"/>
  <p:notesSz cx="6669088"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92"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356B1"/>
    <a:srgbClr val="024EA2"/>
    <a:srgbClr val="024B9C"/>
    <a:srgbClr val="035DC1"/>
    <a:srgbClr val="00449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76733" autoAdjust="0"/>
  </p:normalViewPr>
  <p:slideViewPr>
    <p:cSldViewPr snapToGrid="0">
      <p:cViewPr varScale="1">
        <p:scale>
          <a:sx n="80" d="100"/>
          <a:sy n="80" d="100"/>
        </p:scale>
        <p:origin x="1656" y="90"/>
      </p:cViewPr>
      <p:guideLst>
        <p:guide orient="horz" pos="2092"/>
        <p:guide pos="3840"/>
      </p:guideLst>
    </p:cSldViewPr>
  </p:slid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CC49E69-08EE-442E-BA00-3963A8C4E05B}" type="doc">
      <dgm:prSet loTypeId="urn:microsoft.com/office/officeart/2005/8/layout/hProcess9" loCatId="process" qsTypeId="urn:microsoft.com/office/officeart/2005/8/quickstyle/simple1" qsCatId="simple" csTypeId="urn:microsoft.com/office/officeart/2005/8/colors/colorful1" csCatId="colorful"/>
      <dgm:spPr/>
      <dgm:t>
        <a:bodyPr/>
        <a:lstStyle/>
        <a:p>
          <a:endParaRPr lang="en-IE"/>
        </a:p>
      </dgm:t>
    </dgm:pt>
    <dgm:pt modelId="{B62BF33C-78BE-4314-843E-798A9E3E228E}">
      <dgm:prSet/>
      <dgm:spPr/>
      <dgm:t>
        <a:bodyPr/>
        <a:lstStyle/>
        <a:p>
          <a:r>
            <a:rPr lang="es-ES"/>
            <a:t>Public and health risk</a:t>
          </a:r>
          <a:endParaRPr lang="en-IE"/>
        </a:p>
      </dgm:t>
    </dgm:pt>
    <dgm:pt modelId="{ED55407F-7B3D-4C76-8C4D-1F4FCBB8BA45}" type="parTrans" cxnId="{10D5991D-662F-458B-9ADC-C8E29E5C655A}">
      <dgm:prSet/>
      <dgm:spPr/>
      <dgm:t>
        <a:bodyPr/>
        <a:lstStyle/>
        <a:p>
          <a:endParaRPr lang="en-IE"/>
        </a:p>
      </dgm:t>
    </dgm:pt>
    <dgm:pt modelId="{42556124-C01D-4784-AB6D-7200A4E90C45}" type="sibTrans" cxnId="{10D5991D-662F-458B-9ADC-C8E29E5C655A}">
      <dgm:prSet/>
      <dgm:spPr/>
      <dgm:t>
        <a:bodyPr/>
        <a:lstStyle/>
        <a:p>
          <a:endParaRPr lang="en-IE"/>
        </a:p>
      </dgm:t>
    </dgm:pt>
    <dgm:pt modelId="{18C62507-5CF4-49F4-B16C-0EBE1EE2684A}">
      <dgm:prSet/>
      <dgm:spPr/>
      <dgm:t>
        <a:bodyPr/>
        <a:lstStyle/>
        <a:p>
          <a:r>
            <a:rPr lang="es-ES"/>
            <a:t>EFSA Opinion 2012</a:t>
          </a:r>
          <a:endParaRPr lang="en-IE"/>
        </a:p>
      </dgm:t>
    </dgm:pt>
    <dgm:pt modelId="{732FC2E4-4ACF-4930-B93D-B2291826A02F}" type="parTrans" cxnId="{EEC249C9-3AC2-4C69-8EFA-EAC0D9F36579}">
      <dgm:prSet/>
      <dgm:spPr/>
      <dgm:t>
        <a:bodyPr/>
        <a:lstStyle/>
        <a:p>
          <a:endParaRPr lang="en-IE"/>
        </a:p>
      </dgm:t>
    </dgm:pt>
    <dgm:pt modelId="{D52B214D-085C-487D-B525-A274BE91B6AA}" type="sibTrans" cxnId="{EEC249C9-3AC2-4C69-8EFA-EAC0D9F36579}">
      <dgm:prSet/>
      <dgm:spPr/>
      <dgm:t>
        <a:bodyPr/>
        <a:lstStyle/>
        <a:p>
          <a:endParaRPr lang="en-IE"/>
        </a:p>
      </dgm:t>
    </dgm:pt>
    <dgm:pt modelId="{B3925EFA-5546-404A-8C3F-36A7A9731B43}">
      <dgm:prSet/>
      <dgm:spPr/>
      <dgm:t>
        <a:bodyPr/>
        <a:lstStyle/>
        <a:p>
          <a:r>
            <a:rPr lang="es-ES" dirty="0"/>
            <a:t>% of PPOAO </a:t>
          </a:r>
          <a:r>
            <a:rPr lang="es-ES" dirty="0" err="1"/>
            <a:t>irrelevant</a:t>
          </a:r>
          <a:endParaRPr lang="en-IE" dirty="0"/>
        </a:p>
      </dgm:t>
    </dgm:pt>
    <dgm:pt modelId="{8C74C834-472E-423B-ADCC-FD0BDC82FF92}" type="parTrans" cxnId="{DA0F5DB0-3C55-485F-A5EC-0C444897104C}">
      <dgm:prSet/>
      <dgm:spPr/>
      <dgm:t>
        <a:bodyPr/>
        <a:lstStyle/>
        <a:p>
          <a:endParaRPr lang="en-IE"/>
        </a:p>
      </dgm:t>
    </dgm:pt>
    <dgm:pt modelId="{16D172AB-6C06-44FF-9EB6-D86A4F6C45D2}" type="sibTrans" cxnId="{DA0F5DB0-3C55-485F-A5EC-0C444897104C}">
      <dgm:prSet/>
      <dgm:spPr/>
      <dgm:t>
        <a:bodyPr/>
        <a:lstStyle/>
        <a:p>
          <a:endParaRPr lang="en-IE"/>
        </a:p>
      </dgm:t>
    </dgm:pt>
    <dgm:pt modelId="{0B31D15B-E736-4B4F-949C-D29226357A29}" type="pres">
      <dgm:prSet presAssocID="{4CC49E69-08EE-442E-BA00-3963A8C4E05B}" presName="CompostProcess" presStyleCnt="0">
        <dgm:presLayoutVars>
          <dgm:dir/>
          <dgm:resizeHandles val="exact"/>
        </dgm:presLayoutVars>
      </dgm:prSet>
      <dgm:spPr/>
    </dgm:pt>
    <dgm:pt modelId="{6090E67E-C47E-49D8-824B-9BF71BD28A48}" type="pres">
      <dgm:prSet presAssocID="{4CC49E69-08EE-442E-BA00-3963A8C4E05B}" presName="arrow" presStyleLbl="bgShp" presStyleIdx="0" presStyleCnt="1" custLinFactNeighborX="0" custLinFactNeighborY="-23908"/>
      <dgm:spPr/>
    </dgm:pt>
    <dgm:pt modelId="{E0EA2801-E365-467F-BDC1-5A40E399F7C2}" type="pres">
      <dgm:prSet presAssocID="{4CC49E69-08EE-442E-BA00-3963A8C4E05B}" presName="linearProcess" presStyleCnt="0"/>
      <dgm:spPr/>
    </dgm:pt>
    <dgm:pt modelId="{6A36DD78-CE0F-46EA-ACC5-841B07D3E751}" type="pres">
      <dgm:prSet presAssocID="{B62BF33C-78BE-4314-843E-798A9E3E228E}" presName="textNode" presStyleLbl="node1" presStyleIdx="0" presStyleCnt="3">
        <dgm:presLayoutVars>
          <dgm:bulletEnabled val="1"/>
        </dgm:presLayoutVars>
      </dgm:prSet>
      <dgm:spPr/>
    </dgm:pt>
    <dgm:pt modelId="{FD386ABC-D6C0-47DA-A5FC-C391487E3996}" type="pres">
      <dgm:prSet presAssocID="{42556124-C01D-4784-AB6D-7200A4E90C45}" presName="sibTrans" presStyleCnt="0"/>
      <dgm:spPr/>
    </dgm:pt>
    <dgm:pt modelId="{A4A87EA1-DD38-4A57-88AA-5528F854F941}" type="pres">
      <dgm:prSet presAssocID="{18C62507-5CF4-49F4-B16C-0EBE1EE2684A}" presName="textNode" presStyleLbl="node1" presStyleIdx="1" presStyleCnt="3">
        <dgm:presLayoutVars>
          <dgm:bulletEnabled val="1"/>
        </dgm:presLayoutVars>
      </dgm:prSet>
      <dgm:spPr/>
    </dgm:pt>
    <dgm:pt modelId="{2012A252-1D0F-4E2B-B7BC-725C37C2BE33}" type="pres">
      <dgm:prSet presAssocID="{D52B214D-085C-487D-B525-A274BE91B6AA}" presName="sibTrans" presStyleCnt="0"/>
      <dgm:spPr/>
    </dgm:pt>
    <dgm:pt modelId="{91526F35-0B04-48F5-8466-399DF36A6226}" type="pres">
      <dgm:prSet presAssocID="{B3925EFA-5546-404A-8C3F-36A7A9731B43}" presName="textNode" presStyleLbl="node1" presStyleIdx="2" presStyleCnt="3">
        <dgm:presLayoutVars>
          <dgm:bulletEnabled val="1"/>
        </dgm:presLayoutVars>
      </dgm:prSet>
      <dgm:spPr/>
    </dgm:pt>
  </dgm:ptLst>
  <dgm:cxnLst>
    <dgm:cxn modelId="{10D5991D-662F-458B-9ADC-C8E29E5C655A}" srcId="{4CC49E69-08EE-442E-BA00-3963A8C4E05B}" destId="{B62BF33C-78BE-4314-843E-798A9E3E228E}" srcOrd="0" destOrd="0" parTransId="{ED55407F-7B3D-4C76-8C4D-1F4FCBB8BA45}" sibTransId="{42556124-C01D-4784-AB6D-7200A4E90C45}"/>
    <dgm:cxn modelId="{84A1CA41-F037-4AFF-9989-198A9041C5F0}" type="presOf" srcId="{B62BF33C-78BE-4314-843E-798A9E3E228E}" destId="{6A36DD78-CE0F-46EA-ACC5-841B07D3E751}" srcOrd="0" destOrd="0" presId="urn:microsoft.com/office/officeart/2005/8/layout/hProcess9"/>
    <dgm:cxn modelId="{1A988E4D-DDD4-4F3F-86A5-1485D5E65958}" type="presOf" srcId="{18C62507-5CF4-49F4-B16C-0EBE1EE2684A}" destId="{A4A87EA1-DD38-4A57-88AA-5528F854F941}" srcOrd="0" destOrd="0" presId="urn:microsoft.com/office/officeart/2005/8/layout/hProcess9"/>
    <dgm:cxn modelId="{5F797679-D577-4377-B8F7-751C9CF31C08}" type="presOf" srcId="{B3925EFA-5546-404A-8C3F-36A7A9731B43}" destId="{91526F35-0B04-48F5-8466-399DF36A6226}" srcOrd="0" destOrd="0" presId="urn:microsoft.com/office/officeart/2005/8/layout/hProcess9"/>
    <dgm:cxn modelId="{DA0F5DB0-3C55-485F-A5EC-0C444897104C}" srcId="{4CC49E69-08EE-442E-BA00-3963A8C4E05B}" destId="{B3925EFA-5546-404A-8C3F-36A7A9731B43}" srcOrd="2" destOrd="0" parTransId="{8C74C834-472E-423B-ADCC-FD0BDC82FF92}" sibTransId="{16D172AB-6C06-44FF-9EB6-D86A4F6C45D2}"/>
    <dgm:cxn modelId="{EEC249C9-3AC2-4C69-8EFA-EAC0D9F36579}" srcId="{4CC49E69-08EE-442E-BA00-3963A8C4E05B}" destId="{18C62507-5CF4-49F4-B16C-0EBE1EE2684A}" srcOrd="1" destOrd="0" parTransId="{732FC2E4-4ACF-4930-B93D-B2291826A02F}" sibTransId="{D52B214D-085C-487D-B525-A274BE91B6AA}"/>
    <dgm:cxn modelId="{B6621BF8-8E5A-4629-A310-F8B95360E9B1}" type="presOf" srcId="{4CC49E69-08EE-442E-BA00-3963A8C4E05B}" destId="{0B31D15B-E736-4B4F-949C-D29226357A29}" srcOrd="0" destOrd="0" presId="urn:microsoft.com/office/officeart/2005/8/layout/hProcess9"/>
    <dgm:cxn modelId="{7BD100D0-546C-4179-8B07-5CB55ADEB586}" type="presParOf" srcId="{0B31D15B-E736-4B4F-949C-D29226357A29}" destId="{6090E67E-C47E-49D8-824B-9BF71BD28A48}" srcOrd="0" destOrd="0" presId="urn:microsoft.com/office/officeart/2005/8/layout/hProcess9"/>
    <dgm:cxn modelId="{A3902EFE-56EC-49AA-A85F-D2A51E1795A3}" type="presParOf" srcId="{0B31D15B-E736-4B4F-949C-D29226357A29}" destId="{E0EA2801-E365-467F-BDC1-5A40E399F7C2}" srcOrd="1" destOrd="0" presId="urn:microsoft.com/office/officeart/2005/8/layout/hProcess9"/>
    <dgm:cxn modelId="{3952F044-70FD-40F6-B94D-6DAA030D75CB}" type="presParOf" srcId="{E0EA2801-E365-467F-BDC1-5A40E399F7C2}" destId="{6A36DD78-CE0F-46EA-ACC5-841B07D3E751}" srcOrd="0" destOrd="0" presId="urn:microsoft.com/office/officeart/2005/8/layout/hProcess9"/>
    <dgm:cxn modelId="{0C306A59-10F1-40E5-8CCD-D32BAEE9F37F}" type="presParOf" srcId="{E0EA2801-E365-467F-BDC1-5A40E399F7C2}" destId="{FD386ABC-D6C0-47DA-A5FC-C391487E3996}" srcOrd="1" destOrd="0" presId="urn:microsoft.com/office/officeart/2005/8/layout/hProcess9"/>
    <dgm:cxn modelId="{7A56D529-F231-476C-A784-DC805089B472}" type="presParOf" srcId="{E0EA2801-E365-467F-BDC1-5A40E399F7C2}" destId="{A4A87EA1-DD38-4A57-88AA-5528F854F941}" srcOrd="2" destOrd="0" presId="urn:microsoft.com/office/officeart/2005/8/layout/hProcess9"/>
    <dgm:cxn modelId="{778FEAF5-94E0-46D7-B91E-A0729E0297DE}" type="presParOf" srcId="{E0EA2801-E365-467F-BDC1-5A40E399F7C2}" destId="{2012A252-1D0F-4E2B-B7BC-725C37C2BE33}" srcOrd="3" destOrd="0" presId="urn:microsoft.com/office/officeart/2005/8/layout/hProcess9"/>
    <dgm:cxn modelId="{D59C0651-DAD9-4D97-881B-C20DA9D397E7}" type="presParOf" srcId="{E0EA2801-E365-467F-BDC1-5A40E399F7C2}" destId="{91526F35-0B04-48F5-8466-399DF36A6226}"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AA660E3-913E-4DFE-A0CC-174910DF8AC9}" type="doc">
      <dgm:prSet loTypeId="urn:microsoft.com/office/officeart/2005/8/layout/vList5" loCatId="list" qsTypeId="urn:microsoft.com/office/officeart/2005/8/quickstyle/simple1" qsCatId="simple" csTypeId="urn:microsoft.com/office/officeart/2005/8/colors/colorful1" csCatId="colorful" phldr="1"/>
      <dgm:spPr/>
      <dgm:t>
        <a:bodyPr/>
        <a:lstStyle/>
        <a:p>
          <a:endParaRPr lang="en-IE"/>
        </a:p>
      </dgm:t>
    </dgm:pt>
    <dgm:pt modelId="{DCA4C696-25D0-45C3-8980-203AE12795E0}">
      <dgm:prSet/>
      <dgm:spPr/>
      <dgm:t>
        <a:bodyPr/>
        <a:lstStyle/>
        <a:p>
          <a:pPr algn="ctr"/>
          <a:r>
            <a:rPr lang="es-ES" dirty="0"/>
            <a:t>1. </a:t>
          </a:r>
          <a:r>
            <a:rPr lang="es-ES" dirty="0" err="1"/>
            <a:t>Definition</a:t>
          </a:r>
          <a:r>
            <a:rPr lang="es-ES" dirty="0"/>
            <a:t> </a:t>
          </a:r>
          <a:endParaRPr lang="en-IE" dirty="0"/>
        </a:p>
      </dgm:t>
    </dgm:pt>
    <dgm:pt modelId="{B716486F-C0B0-41F2-932A-712EC0D098B0}" type="parTrans" cxnId="{32355496-1A79-40E4-B50C-EB5FB47F66A5}">
      <dgm:prSet/>
      <dgm:spPr/>
      <dgm:t>
        <a:bodyPr/>
        <a:lstStyle/>
        <a:p>
          <a:endParaRPr lang="en-IE"/>
        </a:p>
      </dgm:t>
    </dgm:pt>
    <dgm:pt modelId="{5DAFAC47-861C-4E74-B098-6235EC41FA9B}" type="sibTrans" cxnId="{32355496-1A79-40E4-B50C-EB5FB47F66A5}">
      <dgm:prSet/>
      <dgm:spPr/>
      <dgm:t>
        <a:bodyPr/>
        <a:lstStyle/>
        <a:p>
          <a:endParaRPr lang="en-IE"/>
        </a:p>
      </dgm:t>
    </dgm:pt>
    <dgm:pt modelId="{1FA1DDED-3A35-4E6F-9EDD-AB0D6ED84378}">
      <dgm:prSet/>
      <dgm:spPr/>
      <dgm:t>
        <a:bodyPr/>
        <a:lstStyle/>
        <a:p>
          <a:r>
            <a:rPr lang="es-ES" dirty="0"/>
            <a:t>3. </a:t>
          </a:r>
          <a:r>
            <a:rPr lang="es-ES" dirty="0" err="1"/>
            <a:t>Hygiene</a:t>
          </a:r>
          <a:r>
            <a:rPr lang="es-ES" dirty="0"/>
            <a:t> </a:t>
          </a:r>
          <a:r>
            <a:rPr lang="es-ES" dirty="0" err="1"/>
            <a:t>food</a:t>
          </a:r>
          <a:r>
            <a:rPr lang="es-ES" dirty="0"/>
            <a:t> rules. </a:t>
          </a:r>
          <a:r>
            <a:rPr lang="es-ES" dirty="0" err="1"/>
            <a:t>Ingredients</a:t>
          </a:r>
          <a:r>
            <a:rPr lang="es-ES" dirty="0"/>
            <a:t> of animal </a:t>
          </a:r>
          <a:r>
            <a:rPr lang="es-ES" dirty="0" err="1"/>
            <a:t>origin</a:t>
          </a:r>
          <a:endParaRPr lang="en-IE" dirty="0"/>
        </a:p>
      </dgm:t>
    </dgm:pt>
    <dgm:pt modelId="{635A7627-78B3-4FDA-A7D4-2B6443182C48}" type="parTrans" cxnId="{6278CA09-6631-4305-9246-3577D9693A5F}">
      <dgm:prSet/>
      <dgm:spPr/>
      <dgm:t>
        <a:bodyPr/>
        <a:lstStyle/>
        <a:p>
          <a:endParaRPr lang="en-IE"/>
        </a:p>
      </dgm:t>
    </dgm:pt>
    <dgm:pt modelId="{A2681C14-A9A1-465D-BB17-89DDEFE6444A}" type="sibTrans" cxnId="{6278CA09-6631-4305-9246-3577D9693A5F}">
      <dgm:prSet/>
      <dgm:spPr/>
      <dgm:t>
        <a:bodyPr/>
        <a:lstStyle/>
        <a:p>
          <a:endParaRPr lang="en-IE"/>
        </a:p>
      </dgm:t>
    </dgm:pt>
    <dgm:pt modelId="{4B06C750-6BDA-4A15-8DAE-ABBF92531269}">
      <dgm:prSet/>
      <dgm:spPr/>
      <dgm:t>
        <a:bodyPr/>
        <a:lstStyle/>
        <a:p>
          <a:r>
            <a:rPr lang="es-ES" dirty="0"/>
            <a:t>5. Country </a:t>
          </a:r>
          <a:r>
            <a:rPr lang="es-ES" dirty="0" err="1"/>
            <a:t>of</a:t>
          </a:r>
          <a:r>
            <a:rPr lang="es-ES" dirty="0"/>
            <a:t> </a:t>
          </a:r>
          <a:r>
            <a:rPr lang="es-ES" dirty="0" err="1"/>
            <a:t>origin</a:t>
          </a:r>
          <a:r>
            <a:rPr lang="es-ES" dirty="0"/>
            <a:t> </a:t>
          </a:r>
          <a:r>
            <a:rPr lang="es-ES" dirty="0" err="1"/>
            <a:t>of</a:t>
          </a:r>
          <a:r>
            <a:rPr lang="es-ES" dirty="0"/>
            <a:t> </a:t>
          </a:r>
          <a:r>
            <a:rPr lang="es-ES" dirty="0" err="1"/>
            <a:t>the</a:t>
          </a:r>
          <a:r>
            <a:rPr lang="es-ES" dirty="0"/>
            <a:t> composite </a:t>
          </a:r>
          <a:r>
            <a:rPr lang="es-ES" dirty="0" err="1"/>
            <a:t>product</a:t>
          </a:r>
          <a:endParaRPr lang="en-IE" dirty="0"/>
        </a:p>
      </dgm:t>
    </dgm:pt>
    <dgm:pt modelId="{53063199-36C9-4AC9-9D19-4A1984B3D77D}" type="parTrans" cxnId="{1C70E1EA-C7D8-498E-852C-65B9FF246F88}">
      <dgm:prSet/>
      <dgm:spPr/>
      <dgm:t>
        <a:bodyPr/>
        <a:lstStyle/>
        <a:p>
          <a:endParaRPr lang="en-IE"/>
        </a:p>
      </dgm:t>
    </dgm:pt>
    <dgm:pt modelId="{0A074938-0D70-493F-904D-25618DF73E1D}" type="sibTrans" cxnId="{1C70E1EA-C7D8-498E-852C-65B9FF246F88}">
      <dgm:prSet/>
      <dgm:spPr/>
      <dgm:t>
        <a:bodyPr/>
        <a:lstStyle/>
        <a:p>
          <a:endParaRPr lang="en-IE"/>
        </a:p>
      </dgm:t>
    </dgm:pt>
    <dgm:pt modelId="{A840C820-9D31-46FD-97AF-262B9FA667F5}">
      <dgm:prSet/>
      <dgm:spPr/>
      <dgm:t>
        <a:bodyPr/>
        <a:lstStyle/>
        <a:p>
          <a:r>
            <a:rPr lang="es-ES" dirty="0"/>
            <a:t>6. </a:t>
          </a:r>
          <a:r>
            <a:rPr lang="es-ES" dirty="0" err="1"/>
            <a:t>Residues</a:t>
          </a:r>
          <a:r>
            <a:rPr lang="es-ES" dirty="0"/>
            <a:t> control plan</a:t>
          </a:r>
          <a:endParaRPr lang="en-IE" dirty="0"/>
        </a:p>
      </dgm:t>
    </dgm:pt>
    <dgm:pt modelId="{89C3AB76-90F5-4713-BC28-24F89A1C3938}" type="parTrans" cxnId="{FA7335B1-FE0A-43FE-A0F4-55DBA6D23DC3}">
      <dgm:prSet/>
      <dgm:spPr/>
      <dgm:t>
        <a:bodyPr/>
        <a:lstStyle/>
        <a:p>
          <a:endParaRPr lang="en-IE"/>
        </a:p>
      </dgm:t>
    </dgm:pt>
    <dgm:pt modelId="{30937B06-80CE-481C-B37A-B596012BD164}" type="sibTrans" cxnId="{FA7335B1-FE0A-43FE-A0F4-55DBA6D23DC3}">
      <dgm:prSet/>
      <dgm:spPr/>
      <dgm:t>
        <a:bodyPr/>
        <a:lstStyle/>
        <a:p>
          <a:endParaRPr lang="en-IE"/>
        </a:p>
      </dgm:t>
    </dgm:pt>
    <dgm:pt modelId="{FE68E045-02C9-46D9-AFBC-31347825ADDB}">
      <dgm:prSet/>
      <dgm:spPr/>
      <dgm:t>
        <a:bodyPr/>
        <a:lstStyle/>
        <a:p>
          <a:r>
            <a:rPr lang="es-ES" dirty="0"/>
            <a:t>7. Animal </a:t>
          </a:r>
          <a:r>
            <a:rPr lang="es-ES" dirty="0" err="1"/>
            <a:t>health</a:t>
          </a:r>
          <a:r>
            <a:rPr lang="es-ES" dirty="0"/>
            <a:t> </a:t>
          </a:r>
          <a:r>
            <a:rPr lang="es-ES" dirty="0" err="1"/>
            <a:t>aspects</a:t>
          </a:r>
          <a:endParaRPr lang="en-IE" dirty="0"/>
        </a:p>
      </dgm:t>
    </dgm:pt>
    <dgm:pt modelId="{891FC02E-1029-45B6-8796-97E7A1F4D55C}" type="parTrans" cxnId="{D353873F-DD95-4BC0-A23F-9E0AF444B210}">
      <dgm:prSet/>
      <dgm:spPr/>
      <dgm:t>
        <a:bodyPr/>
        <a:lstStyle/>
        <a:p>
          <a:endParaRPr lang="en-IE"/>
        </a:p>
      </dgm:t>
    </dgm:pt>
    <dgm:pt modelId="{D8FF7FBB-8390-4AE7-BFA3-5EFB42B15784}" type="sibTrans" cxnId="{D353873F-DD95-4BC0-A23F-9E0AF444B210}">
      <dgm:prSet/>
      <dgm:spPr/>
      <dgm:t>
        <a:bodyPr/>
        <a:lstStyle/>
        <a:p>
          <a:endParaRPr lang="en-IE"/>
        </a:p>
      </dgm:t>
    </dgm:pt>
    <dgm:pt modelId="{69156FD7-6EA9-45DB-9EBE-D9442BDE034D}">
      <dgm:prSet/>
      <dgm:spPr/>
      <dgm:t>
        <a:bodyPr/>
        <a:lstStyle/>
        <a:p>
          <a:r>
            <a:rPr lang="en-IE" dirty="0"/>
            <a:t>8. Documentation</a:t>
          </a:r>
        </a:p>
      </dgm:t>
    </dgm:pt>
    <dgm:pt modelId="{7FC89BD1-A82D-4487-B026-3986B8DF9891}" type="parTrans" cxnId="{27661553-7C3B-493C-80A3-2281DFFC88F5}">
      <dgm:prSet/>
      <dgm:spPr/>
      <dgm:t>
        <a:bodyPr/>
        <a:lstStyle/>
        <a:p>
          <a:endParaRPr lang="en-IE"/>
        </a:p>
      </dgm:t>
    </dgm:pt>
    <dgm:pt modelId="{867602B7-A94B-4586-A171-7143A3B811DA}" type="sibTrans" cxnId="{27661553-7C3B-493C-80A3-2281DFFC88F5}">
      <dgm:prSet/>
      <dgm:spPr/>
      <dgm:t>
        <a:bodyPr/>
        <a:lstStyle/>
        <a:p>
          <a:endParaRPr lang="en-IE"/>
        </a:p>
      </dgm:t>
    </dgm:pt>
    <dgm:pt modelId="{84444CD6-3621-4142-B794-28C768838938}">
      <dgm:prSet/>
      <dgm:spPr/>
      <dgm:t>
        <a:bodyPr/>
        <a:lstStyle/>
        <a:p>
          <a:pPr algn="ctr"/>
          <a:r>
            <a:rPr lang="es-ES" dirty="0"/>
            <a:t>2. </a:t>
          </a:r>
          <a:r>
            <a:rPr lang="es-ES" dirty="0" err="1"/>
            <a:t>Category</a:t>
          </a:r>
          <a:r>
            <a:rPr lang="es-ES" dirty="0"/>
            <a:t> </a:t>
          </a:r>
          <a:r>
            <a:rPr lang="es-ES" dirty="0" err="1"/>
            <a:t>of</a:t>
          </a:r>
          <a:r>
            <a:rPr lang="es-ES" dirty="0"/>
            <a:t> composite </a:t>
          </a:r>
          <a:r>
            <a:rPr lang="es-ES" dirty="0" err="1"/>
            <a:t>product</a:t>
          </a:r>
          <a:endParaRPr lang="en-IE" dirty="0"/>
        </a:p>
      </dgm:t>
    </dgm:pt>
    <dgm:pt modelId="{17611061-50FD-411E-8B86-B90C61576966}" type="parTrans" cxnId="{2F8FFCD1-C37D-44E7-A00E-6E02BD042C7F}">
      <dgm:prSet/>
      <dgm:spPr/>
      <dgm:t>
        <a:bodyPr/>
        <a:lstStyle/>
        <a:p>
          <a:endParaRPr lang="en-IE"/>
        </a:p>
      </dgm:t>
    </dgm:pt>
    <dgm:pt modelId="{C27A7A93-6650-41B6-919E-4897AA61FC43}" type="sibTrans" cxnId="{2F8FFCD1-C37D-44E7-A00E-6E02BD042C7F}">
      <dgm:prSet/>
      <dgm:spPr/>
      <dgm:t>
        <a:bodyPr/>
        <a:lstStyle/>
        <a:p>
          <a:endParaRPr lang="en-IE"/>
        </a:p>
      </dgm:t>
    </dgm:pt>
    <dgm:pt modelId="{590EA28F-CA4E-4922-AD6C-08A10384E338}">
      <dgm:prSet/>
      <dgm:spPr/>
      <dgm:t>
        <a:bodyPr/>
        <a:lstStyle/>
        <a:p>
          <a:r>
            <a:rPr lang="es-ES" dirty="0"/>
            <a:t>4. Rules </a:t>
          </a:r>
          <a:r>
            <a:rPr lang="es-ES" dirty="0" err="1"/>
            <a:t>for</a:t>
          </a:r>
          <a:r>
            <a:rPr lang="es-ES" dirty="0"/>
            <a:t> establishments </a:t>
          </a:r>
          <a:endParaRPr lang="en-IE" dirty="0"/>
        </a:p>
      </dgm:t>
    </dgm:pt>
    <dgm:pt modelId="{C24C584A-62A9-42C7-8A00-A7F14716D246}" type="parTrans" cxnId="{22A17169-D7C0-4423-8CA9-ADA788DAC0FB}">
      <dgm:prSet/>
      <dgm:spPr/>
      <dgm:t>
        <a:bodyPr/>
        <a:lstStyle/>
        <a:p>
          <a:endParaRPr lang="en-IE"/>
        </a:p>
      </dgm:t>
    </dgm:pt>
    <dgm:pt modelId="{2C2EAB55-F4A4-4AE3-9CF8-E67A3960C1FE}" type="sibTrans" cxnId="{22A17169-D7C0-4423-8CA9-ADA788DAC0FB}">
      <dgm:prSet/>
      <dgm:spPr/>
      <dgm:t>
        <a:bodyPr/>
        <a:lstStyle/>
        <a:p>
          <a:endParaRPr lang="en-IE"/>
        </a:p>
      </dgm:t>
    </dgm:pt>
    <dgm:pt modelId="{D6E6173E-4355-4E25-A71B-2C546B11FDDA}">
      <dgm:prSet/>
      <dgm:spPr/>
      <dgm:t>
        <a:bodyPr/>
        <a:lstStyle/>
        <a:p>
          <a:r>
            <a:rPr lang="es-ES" dirty="0"/>
            <a:t>9. </a:t>
          </a:r>
          <a:r>
            <a:rPr lang="es-ES" dirty="0" err="1"/>
            <a:t>Controls</a:t>
          </a:r>
          <a:r>
            <a:rPr lang="es-ES" dirty="0"/>
            <a:t> at </a:t>
          </a:r>
          <a:r>
            <a:rPr lang="es-ES" dirty="0" err="1"/>
            <a:t>the</a:t>
          </a:r>
          <a:r>
            <a:rPr lang="es-ES" dirty="0"/>
            <a:t> </a:t>
          </a:r>
          <a:r>
            <a:rPr lang="es-ES" dirty="0" err="1"/>
            <a:t>entry</a:t>
          </a:r>
          <a:r>
            <a:rPr lang="es-ES" dirty="0"/>
            <a:t> </a:t>
          </a:r>
          <a:r>
            <a:rPr lang="es-ES" dirty="0" err="1"/>
            <a:t>of</a:t>
          </a:r>
          <a:r>
            <a:rPr lang="es-ES" dirty="0"/>
            <a:t> </a:t>
          </a:r>
          <a:r>
            <a:rPr lang="es-ES" dirty="0" err="1"/>
            <a:t>the</a:t>
          </a:r>
          <a:r>
            <a:rPr lang="es-ES" dirty="0"/>
            <a:t> </a:t>
          </a:r>
          <a:r>
            <a:rPr lang="es-ES" dirty="0" err="1"/>
            <a:t>Union</a:t>
          </a:r>
          <a:endParaRPr lang="en-IE" dirty="0"/>
        </a:p>
      </dgm:t>
    </dgm:pt>
    <dgm:pt modelId="{FB985D59-1EA1-4D51-B34B-D8292219DA0F}" type="parTrans" cxnId="{C96C2D46-367E-43C2-9C01-B02F51C9CF4A}">
      <dgm:prSet/>
      <dgm:spPr/>
      <dgm:t>
        <a:bodyPr/>
        <a:lstStyle/>
        <a:p>
          <a:endParaRPr lang="en-IE"/>
        </a:p>
      </dgm:t>
    </dgm:pt>
    <dgm:pt modelId="{198ED94F-45ED-49F4-A645-CFF3BAFD0F81}" type="sibTrans" cxnId="{C96C2D46-367E-43C2-9C01-B02F51C9CF4A}">
      <dgm:prSet/>
      <dgm:spPr/>
      <dgm:t>
        <a:bodyPr/>
        <a:lstStyle/>
        <a:p>
          <a:endParaRPr lang="en-IE"/>
        </a:p>
      </dgm:t>
    </dgm:pt>
    <dgm:pt modelId="{835AB290-4133-4B68-8B78-724973B98A60}" type="pres">
      <dgm:prSet presAssocID="{3AA660E3-913E-4DFE-A0CC-174910DF8AC9}" presName="Name0" presStyleCnt="0">
        <dgm:presLayoutVars>
          <dgm:dir/>
          <dgm:animLvl val="lvl"/>
          <dgm:resizeHandles val="exact"/>
        </dgm:presLayoutVars>
      </dgm:prSet>
      <dgm:spPr/>
    </dgm:pt>
    <dgm:pt modelId="{EEED9E34-FF7C-474C-8EF0-19136EFF1316}" type="pres">
      <dgm:prSet presAssocID="{DCA4C696-25D0-45C3-8980-203AE12795E0}" presName="linNode" presStyleCnt="0"/>
      <dgm:spPr/>
    </dgm:pt>
    <dgm:pt modelId="{285EA796-7DA0-4A76-AC3A-EFA9CCFCD069}" type="pres">
      <dgm:prSet presAssocID="{DCA4C696-25D0-45C3-8980-203AE12795E0}" presName="parentText" presStyleLbl="node1" presStyleIdx="0" presStyleCnt="9" custLinFactNeighborX="759">
        <dgm:presLayoutVars>
          <dgm:chMax val="1"/>
          <dgm:bulletEnabled val="1"/>
        </dgm:presLayoutVars>
      </dgm:prSet>
      <dgm:spPr/>
    </dgm:pt>
    <dgm:pt modelId="{CE9F0325-0154-4076-A068-02E666BA890E}" type="pres">
      <dgm:prSet presAssocID="{5DAFAC47-861C-4E74-B098-6235EC41FA9B}" presName="sp" presStyleCnt="0"/>
      <dgm:spPr/>
    </dgm:pt>
    <dgm:pt modelId="{F14EF83F-9BAD-463F-8A7B-668206CC8CEF}" type="pres">
      <dgm:prSet presAssocID="{84444CD6-3621-4142-B794-28C768838938}" presName="linNode" presStyleCnt="0"/>
      <dgm:spPr/>
    </dgm:pt>
    <dgm:pt modelId="{BE400FE5-F15D-449C-91B1-D181F93227C2}" type="pres">
      <dgm:prSet presAssocID="{84444CD6-3621-4142-B794-28C768838938}" presName="parentText" presStyleLbl="node1" presStyleIdx="1" presStyleCnt="9">
        <dgm:presLayoutVars>
          <dgm:chMax val="1"/>
          <dgm:bulletEnabled val="1"/>
        </dgm:presLayoutVars>
      </dgm:prSet>
      <dgm:spPr/>
    </dgm:pt>
    <dgm:pt modelId="{1C5DB72C-B211-4BEF-9E2E-6D61255FE5C7}" type="pres">
      <dgm:prSet presAssocID="{C27A7A93-6650-41B6-919E-4897AA61FC43}" presName="sp" presStyleCnt="0"/>
      <dgm:spPr/>
    </dgm:pt>
    <dgm:pt modelId="{B4F64800-28C3-4351-8D96-5164FAF74907}" type="pres">
      <dgm:prSet presAssocID="{1FA1DDED-3A35-4E6F-9EDD-AB0D6ED84378}" presName="linNode" presStyleCnt="0"/>
      <dgm:spPr/>
    </dgm:pt>
    <dgm:pt modelId="{4FEE4D44-F043-40DD-98B5-E7EFFF12CB89}" type="pres">
      <dgm:prSet presAssocID="{1FA1DDED-3A35-4E6F-9EDD-AB0D6ED84378}" presName="parentText" presStyleLbl="node1" presStyleIdx="2" presStyleCnt="9">
        <dgm:presLayoutVars>
          <dgm:chMax val="1"/>
          <dgm:bulletEnabled val="1"/>
        </dgm:presLayoutVars>
      </dgm:prSet>
      <dgm:spPr/>
    </dgm:pt>
    <dgm:pt modelId="{5E61FA92-42C8-46B0-A724-7C4BADD6AC23}" type="pres">
      <dgm:prSet presAssocID="{A2681C14-A9A1-465D-BB17-89DDEFE6444A}" presName="sp" presStyleCnt="0"/>
      <dgm:spPr/>
    </dgm:pt>
    <dgm:pt modelId="{40D4025B-3C64-4E46-96DB-9BEBD91763E9}" type="pres">
      <dgm:prSet presAssocID="{590EA28F-CA4E-4922-AD6C-08A10384E338}" presName="linNode" presStyleCnt="0"/>
      <dgm:spPr/>
    </dgm:pt>
    <dgm:pt modelId="{2BC95908-BF26-426B-A3AC-5FADB1056C7E}" type="pres">
      <dgm:prSet presAssocID="{590EA28F-CA4E-4922-AD6C-08A10384E338}" presName="parentText" presStyleLbl="node1" presStyleIdx="3" presStyleCnt="9">
        <dgm:presLayoutVars>
          <dgm:chMax val="1"/>
          <dgm:bulletEnabled val="1"/>
        </dgm:presLayoutVars>
      </dgm:prSet>
      <dgm:spPr/>
    </dgm:pt>
    <dgm:pt modelId="{19891EC1-157D-4295-8253-F1556ECF9C16}" type="pres">
      <dgm:prSet presAssocID="{2C2EAB55-F4A4-4AE3-9CF8-E67A3960C1FE}" presName="sp" presStyleCnt="0"/>
      <dgm:spPr/>
    </dgm:pt>
    <dgm:pt modelId="{AB05D840-5415-4AB8-8C9B-DCDD16F7EE8D}" type="pres">
      <dgm:prSet presAssocID="{4B06C750-6BDA-4A15-8DAE-ABBF92531269}" presName="linNode" presStyleCnt="0"/>
      <dgm:spPr/>
    </dgm:pt>
    <dgm:pt modelId="{6B3758EC-53DC-4BA4-9190-B11E72F0A067}" type="pres">
      <dgm:prSet presAssocID="{4B06C750-6BDA-4A15-8DAE-ABBF92531269}" presName="parentText" presStyleLbl="node1" presStyleIdx="4" presStyleCnt="9">
        <dgm:presLayoutVars>
          <dgm:chMax val="1"/>
          <dgm:bulletEnabled val="1"/>
        </dgm:presLayoutVars>
      </dgm:prSet>
      <dgm:spPr/>
    </dgm:pt>
    <dgm:pt modelId="{BD555ECD-3B09-4011-81BE-2A618D0C0E00}" type="pres">
      <dgm:prSet presAssocID="{0A074938-0D70-493F-904D-25618DF73E1D}" presName="sp" presStyleCnt="0"/>
      <dgm:spPr/>
    </dgm:pt>
    <dgm:pt modelId="{9E98954A-0755-4512-B0B5-C6E331D2E677}" type="pres">
      <dgm:prSet presAssocID="{A840C820-9D31-46FD-97AF-262B9FA667F5}" presName="linNode" presStyleCnt="0"/>
      <dgm:spPr/>
    </dgm:pt>
    <dgm:pt modelId="{A620C43A-083B-4A5C-A2E5-F68A1135FD01}" type="pres">
      <dgm:prSet presAssocID="{A840C820-9D31-46FD-97AF-262B9FA667F5}" presName="parentText" presStyleLbl="node1" presStyleIdx="5" presStyleCnt="9">
        <dgm:presLayoutVars>
          <dgm:chMax val="1"/>
          <dgm:bulletEnabled val="1"/>
        </dgm:presLayoutVars>
      </dgm:prSet>
      <dgm:spPr/>
    </dgm:pt>
    <dgm:pt modelId="{307B393F-B112-4E4C-94E0-2AFDFB38A5EC}" type="pres">
      <dgm:prSet presAssocID="{30937B06-80CE-481C-B37A-B596012BD164}" presName="sp" presStyleCnt="0"/>
      <dgm:spPr/>
    </dgm:pt>
    <dgm:pt modelId="{D6E61C48-DB2F-4794-8E03-CDF02488F29C}" type="pres">
      <dgm:prSet presAssocID="{FE68E045-02C9-46D9-AFBC-31347825ADDB}" presName="linNode" presStyleCnt="0"/>
      <dgm:spPr/>
    </dgm:pt>
    <dgm:pt modelId="{358C5A3D-E83A-4489-8C3F-7B2822DE349F}" type="pres">
      <dgm:prSet presAssocID="{FE68E045-02C9-46D9-AFBC-31347825ADDB}" presName="parentText" presStyleLbl="node1" presStyleIdx="6" presStyleCnt="9">
        <dgm:presLayoutVars>
          <dgm:chMax val="1"/>
          <dgm:bulletEnabled val="1"/>
        </dgm:presLayoutVars>
      </dgm:prSet>
      <dgm:spPr/>
    </dgm:pt>
    <dgm:pt modelId="{84BFFDE3-1620-4687-9737-62DB65FA5FCD}" type="pres">
      <dgm:prSet presAssocID="{D8FF7FBB-8390-4AE7-BFA3-5EFB42B15784}" presName="sp" presStyleCnt="0"/>
      <dgm:spPr/>
    </dgm:pt>
    <dgm:pt modelId="{7E82A551-3E08-4B35-88A8-71ADC67ED425}" type="pres">
      <dgm:prSet presAssocID="{69156FD7-6EA9-45DB-9EBE-D9442BDE034D}" presName="linNode" presStyleCnt="0"/>
      <dgm:spPr/>
    </dgm:pt>
    <dgm:pt modelId="{410CE8E0-6118-4CA7-B55C-47E14D34DB18}" type="pres">
      <dgm:prSet presAssocID="{69156FD7-6EA9-45DB-9EBE-D9442BDE034D}" presName="parentText" presStyleLbl="node1" presStyleIdx="7" presStyleCnt="9">
        <dgm:presLayoutVars>
          <dgm:chMax val="1"/>
          <dgm:bulletEnabled val="1"/>
        </dgm:presLayoutVars>
      </dgm:prSet>
      <dgm:spPr/>
    </dgm:pt>
    <dgm:pt modelId="{47CE8A88-02E6-4FC2-8E2A-1401ABB7B8D2}" type="pres">
      <dgm:prSet presAssocID="{867602B7-A94B-4586-A171-7143A3B811DA}" presName="sp" presStyleCnt="0"/>
      <dgm:spPr/>
    </dgm:pt>
    <dgm:pt modelId="{38D18BB1-D8E6-4455-95D2-14D768F895EA}" type="pres">
      <dgm:prSet presAssocID="{D6E6173E-4355-4E25-A71B-2C546B11FDDA}" presName="linNode" presStyleCnt="0"/>
      <dgm:spPr/>
    </dgm:pt>
    <dgm:pt modelId="{79AD5F89-260D-4BB9-BAB0-53817560EE97}" type="pres">
      <dgm:prSet presAssocID="{D6E6173E-4355-4E25-A71B-2C546B11FDDA}" presName="parentText" presStyleLbl="node1" presStyleIdx="8" presStyleCnt="9">
        <dgm:presLayoutVars>
          <dgm:chMax val="1"/>
          <dgm:bulletEnabled val="1"/>
        </dgm:presLayoutVars>
      </dgm:prSet>
      <dgm:spPr/>
    </dgm:pt>
  </dgm:ptLst>
  <dgm:cxnLst>
    <dgm:cxn modelId="{6278CA09-6631-4305-9246-3577D9693A5F}" srcId="{3AA660E3-913E-4DFE-A0CC-174910DF8AC9}" destId="{1FA1DDED-3A35-4E6F-9EDD-AB0D6ED84378}" srcOrd="2" destOrd="0" parTransId="{635A7627-78B3-4FDA-A7D4-2B6443182C48}" sibTransId="{A2681C14-A9A1-465D-BB17-89DDEFE6444A}"/>
    <dgm:cxn modelId="{9924900D-9436-44D8-87E4-BC2616B7249D}" type="presOf" srcId="{1FA1DDED-3A35-4E6F-9EDD-AB0D6ED84378}" destId="{4FEE4D44-F043-40DD-98B5-E7EFFF12CB89}" srcOrd="0" destOrd="0" presId="urn:microsoft.com/office/officeart/2005/8/layout/vList5"/>
    <dgm:cxn modelId="{A1B8A00D-95E0-4691-B1B8-10622E13E200}" type="presOf" srcId="{4B06C750-6BDA-4A15-8DAE-ABBF92531269}" destId="{6B3758EC-53DC-4BA4-9190-B11E72F0A067}" srcOrd="0" destOrd="0" presId="urn:microsoft.com/office/officeart/2005/8/layout/vList5"/>
    <dgm:cxn modelId="{3A43D027-2686-4FCD-ABF1-BBF2CB26F657}" type="presOf" srcId="{DCA4C696-25D0-45C3-8980-203AE12795E0}" destId="{285EA796-7DA0-4A76-AC3A-EFA9CCFCD069}" srcOrd="0" destOrd="0" presId="urn:microsoft.com/office/officeart/2005/8/layout/vList5"/>
    <dgm:cxn modelId="{D353873F-DD95-4BC0-A23F-9E0AF444B210}" srcId="{3AA660E3-913E-4DFE-A0CC-174910DF8AC9}" destId="{FE68E045-02C9-46D9-AFBC-31347825ADDB}" srcOrd="6" destOrd="0" parTransId="{891FC02E-1029-45B6-8796-97E7A1F4D55C}" sibTransId="{D8FF7FBB-8390-4AE7-BFA3-5EFB42B15784}"/>
    <dgm:cxn modelId="{7181A144-D188-422D-A8FB-C4024BB3AF86}" type="presOf" srcId="{D6E6173E-4355-4E25-A71B-2C546B11FDDA}" destId="{79AD5F89-260D-4BB9-BAB0-53817560EE97}" srcOrd="0" destOrd="0" presId="urn:microsoft.com/office/officeart/2005/8/layout/vList5"/>
    <dgm:cxn modelId="{C96C2D46-367E-43C2-9C01-B02F51C9CF4A}" srcId="{3AA660E3-913E-4DFE-A0CC-174910DF8AC9}" destId="{D6E6173E-4355-4E25-A71B-2C546B11FDDA}" srcOrd="8" destOrd="0" parTransId="{FB985D59-1EA1-4D51-B34B-D8292219DA0F}" sibTransId="{198ED94F-45ED-49F4-A645-CFF3BAFD0F81}"/>
    <dgm:cxn modelId="{22A17169-D7C0-4423-8CA9-ADA788DAC0FB}" srcId="{3AA660E3-913E-4DFE-A0CC-174910DF8AC9}" destId="{590EA28F-CA4E-4922-AD6C-08A10384E338}" srcOrd="3" destOrd="0" parTransId="{C24C584A-62A9-42C7-8A00-A7F14716D246}" sibTransId="{2C2EAB55-F4A4-4AE3-9CF8-E67A3960C1FE}"/>
    <dgm:cxn modelId="{ACBDFD49-2A8F-4BD3-8466-77867A030863}" type="presOf" srcId="{590EA28F-CA4E-4922-AD6C-08A10384E338}" destId="{2BC95908-BF26-426B-A3AC-5FADB1056C7E}" srcOrd="0" destOrd="0" presId="urn:microsoft.com/office/officeart/2005/8/layout/vList5"/>
    <dgm:cxn modelId="{27661553-7C3B-493C-80A3-2281DFFC88F5}" srcId="{3AA660E3-913E-4DFE-A0CC-174910DF8AC9}" destId="{69156FD7-6EA9-45DB-9EBE-D9442BDE034D}" srcOrd="7" destOrd="0" parTransId="{7FC89BD1-A82D-4487-B026-3986B8DF9891}" sibTransId="{867602B7-A94B-4586-A171-7143A3B811DA}"/>
    <dgm:cxn modelId="{B0AE6C8B-4409-4872-879F-F5FCEA3580B0}" type="presOf" srcId="{A840C820-9D31-46FD-97AF-262B9FA667F5}" destId="{A620C43A-083B-4A5C-A2E5-F68A1135FD01}" srcOrd="0" destOrd="0" presId="urn:microsoft.com/office/officeart/2005/8/layout/vList5"/>
    <dgm:cxn modelId="{32355496-1A79-40E4-B50C-EB5FB47F66A5}" srcId="{3AA660E3-913E-4DFE-A0CC-174910DF8AC9}" destId="{DCA4C696-25D0-45C3-8980-203AE12795E0}" srcOrd="0" destOrd="0" parTransId="{B716486F-C0B0-41F2-932A-712EC0D098B0}" sibTransId="{5DAFAC47-861C-4E74-B098-6235EC41FA9B}"/>
    <dgm:cxn modelId="{0BED5BA1-D36E-49C3-83AD-19DDB6619274}" type="presOf" srcId="{69156FD7-6EA9-45DB-9EBE-D9442BDE034D}" destId="{410CE8E0-6118-4CA7-B55C-47E14D34DB18}" srcOrd="0" destOrd="0" presId="urn:microsoft.com/office/officeart/2005/8/layout/vList5"/>
    <dgm:cxn modelId="{DF7748A3-AF6A-4C67-88E0-5F7B4D31985E}" type="presOf" srcId="{84444CD6-3621-4142-B794-28C768838938}" destId="{BE400FE5-F15D-449C-91B1-D181F93227C2}" srcOrd="0" destOrd="0" presId="urn:microsoft.com/office/officeart/2005/8/layout/vList5"/>
    <dgm:cxn modelId="{FA7335B1-FE0A-43FE-A0F4-55DBA6D23DC3}" srcId="{3AA660E3-913E-4DFE-A0CC-174910DF8AC9}" destId="{A840C820-9D31-46FD-97AF-262B9FA667F5}" srcOrd="5" destOrd="0" parTransId="{89C3AB76-90F5-4713-BC28-24F89A1C3938}" sibTransId="{30937B06-80CE-481C-B37A-B596012BD164}"/>
    <dgm:cxn modelId="{3CE649B6-82FB-4679-9A58-8BA3C8E02237}" type="presOf" srcId="{FE68E045-02C9-46D9-AFBC-31347825ADDB}" destId="{358C5A3D-E83A-4489-8C3F-7B2822DE349F}" srcOrd="0" destOrd="0" presId="urn:microsoft.com/office/officeart/2005/8/layout/vList5"/>
    <dgm:cxn modelId="{193BA5BD-0E15-4B38-B2A8-130B28D70127}" type="presOf" srcId="{3AA660E3-913E-4DFE-A0CC-174910DF8AC9}" destId="{835AB290-4133-4B68-8B78-724973B98A60}" srcOrd="0" destOrd="0" presId="urn:microsoft.com/office/officeart/2005/8/layout/vList5"/>
    <dgm:cxn modelId="{2F8FFCD1-C37D-44E7-A00E-6E02BD042C7F}" srcId="{3AA660E3-913E-4DFE-A0CC-174910DF8AC9}" destId="{84444CD6-3621-4142-B794-28C768838938}" srcOrd="1" destOrd="0" parTransId="{17611061-50FD-411E-8B86-B90C61576966}" sibTransId="{C27A7A93-6650-41B6-919E-4897AA61FC43}"/>
    <dgm:cxn modelId="{1C70E1EA-C7D8-498E-852C-65B9FF246F88}" srcId="{3AA660E3-913E-4DFE-A0CC-174910DF8AC9}" destId="{4B06C750-6BDA-4A15-8DAE-ABBF92531269}" srcOrd="4" destOrd="0" parTransId="{53063199-36C9-4AC9-9D19-4A1984B3D77D}" sibTransId="{0A074938-0D70-493F-904D-25618DF73E1D}"/>
    <dgm:cxn modelId="{8A4FB91A-741E-43CE-809F-235A047DA941}" type="presParOf" srcId="{835AB290-4133-4B68-8B78-724973B98A60}" destId="{EEED9E34-FF7C-474C-8EF0-19136EFF1316}" srcOrd="0" destOrd="0" presId="urn:microsoft.com/office/officeart/2005/8/layout/vList5"/>
    <dgm:cxn modelId="{92E0DA03-AEA8-44C0-A84B-5AC2B98CB596}" type="presParOf" srcId="{EEED9E34-FF7C-474C-8EF0-19136EFF1316}" destId="{285EA796-7DA0-4A76-AC3A-EFA9CCFCD069}" srcOrd="0" destOrd="0" presId="urn:microsoft.com/office/officeart/2005/8/layout/vList5"/>
    <dgm:cxn modelId="{BBF2B7A0-0415-471A-9183-D4F44BE9A23B}" type="presParOf" srcId="{835AB290-4133-4B68-8B78-724973B98A60}" destId="{CE9F0325-0154-4076-A068-02E666BA890E}" srcOrd="1" destOrd="0" presId="urn:microsoft.com/office/officeart/2005/8/layout/vList5"/>
    <dgm:cxn modelId="{C3BC1C12-C57D-4B90-BF01-A3EBA72CBD3E}" type="presParOf" srcId="{835AB290-4133-4B68-8B78-724973B98A60}" destId="{F14EF83F-9BAD-463F-8A7B-668206CC8CEF}" srcOrd="2" destOrd="0" presId="urn:microsoft.com/office/officeart/2005/8/layout/vList5"/>
    <dgm:cxn modelId="{4ECF83A6-9A0B-4545-8637-0B9BC58C93DE}" type="presParOf" srcId="{F14EF83F-9BAD-463F-8A7B-668206CC8CEF}" destId="{BE400FE5-F15D-449C-91B1-D181F93227C2}" srcOrd="0" destOrd="0" presId="urn:microsoft.com/office/officeart/2005/8/layout/vList5"/>
    <dgm:cxn modelId="{08E3CA94-6206-46F6-869C-9D8959096888}" type="presParOf" srcId="{835AB290-4133-4B68-8B78-724973B98A60}" destId="{1C5DB72C-B211-4BEF-9E2E-6D61255FE5C7}" srcOrd="3" destOrd="0" presId="urn:microsoft.com/office/officeart/2005/8/layout/vList5"/>
    <dgm:cxn modelId="{B60E815E-9387-434D-90A4-254910205E1C}" type="presParOf" srcId="{835AB290-4133-4B68-8B78-724973B98A60}" destId="{B4F64800-28C3-4351-8D96-5164FAF74907}" srcOrd="4" destOrd="0" presId="urn:microsoft.com/office/officeart/2005/8/layout/vList5"/>
    <dgm:cxn modelId="{A88B3456-33AF-4511-9612-F5B846D33CF3}" type="presParOf" srcId="{B4F64800-28C3-4351-8D96-5164FAF74907}" destId="{4FEE4D44-F043-40DD-98B5-E7EFFF12CB89}" srcOrd="0" destOrd="0" presId="urn:microsoft.com/office/officeart/2005/8/layout/vList5"/>
    <dgm:cxn modelId="{C69AC288-78D8-477A-A6BC-C802D663980A}" type="presParOf" srcId="{835AB290-4133-4B68-8B78-724973B98A60}" destId="{5E61FA92-42C8-46B0-A724-7C4BADD6AC23}" srcOrd="5" destOrd="0" presId="urn:microsoft.com/office/officeart/2005/8/layout/vList5"/>
    <dgm:cxn modelId="{1FA5CAB0-BD13-4E43-80CB-77C7A752992D}" type="presParOf" srcId="{835AB290-4133-4B68-8B78-724973B98A60}" destId="{40D4025B-3C64-4E46-96DB-9BEBD91763E9}" srcOrd="6" destOrd="0" presId="urn:microsoft.com/office/officeart/2005/8/layout/vList5"/>
    <dgm:cxn modelId="{CFA70082-3E7D-4974-A0AC-7991397A659B}" type="presParOf" srcId="{40D4025B-3C64-4E46-96DB-9BEBD91763E9}" destId="{2BC95908-BF26-426B-A3AC-5FADB1056C7E}" srcOrd="0" destOrd="0" presId="urn:microsoft.com/office/officeart/2005/8/layout/vList5"/>
    <dgm:cxn modelId="{0BDE8EA7-CE79-43A9-BDCF-99D5D37B3CC9}" type="presParOf" srcId="{835AB290-4133-4B68-8B78-724973B98A60}" destId="{19891EC1-157D-4295-8253-F1556ECF9C16}" srcOrd="7" destOrd="0" presId="urn:microsoft.com/office/officeart/2005/8/layout/vList5"/>
    <dgm:cxn modelId="{DB5D001A-EE0D-4946-917E-1779C4192998}" type="presParOf" srcId="{835AB290-4133-4B68-8B78-724973B98A60}" destId="{AB05D840-5415-4AB8-8C9B-DCDD16F7EE8D}" srcOrd="8" destOrd="0" presId="urn:microsoft.com/office/officeart/2005/8/layout/vList5"/>
    <dgm:cxn modelId="{A0A1C604-2532-4599-A71B-2920EC5A05D0}" type="presParOf" srcId="{AB05D840-5415-4AB8-8C9B-DCDD16F7EE8D}" destId="{6B3758EC-53DC-4BA4-9190-B11E72F0A067}" srcOrd="0" destOrd="0" presId="urn:microsoft.com/office/officeart/2005/8/layout/vList5"/>
    <dgm:cxn modelId="{66F72F2A-BA3E-4999-A628-9A60DB3043D4}" type="presParOf" srcId="{835AB290-4133-4B68-8B78-724973B98A60}" destId="{BD555ECD-3B09-4011-81BE-2A618D0C0E00}" srcOrd="9" destOrd="0" presId="urn:microsoft.com/office/officeart/2005/8/layout/vList5"/>
    <dgm:cxn modelId="{DBBC56CD-7636-4158-B15E-58931FB2665B}" type="presParOf" srcId="{835AB290-4133-4B68-8B78-724973B98A60}" destId="{9E98954A-0755-4512-B0B5-C6E331D2E677}" srcOrd="10" destOrd="0" presId="urn:microsoft.com/office/officeart/2005/8/layout/vList5"/>
    <dgm:cxn modelId="{0527B9A9-3586-437B-9C41-58E79D497E79}" type="presParOf" srcId="{9E98954A-0755-4512-B0B5-C6E331D2E677}" destId="{A620C43A-083B-4A5C-A2E5-F68A1135FD01}" srcOrd="0" destOrd="0" presId="urn:microsoft.com/office/officeart/2005/8/layout/vList5"/>
    <dgm:cxn modelId="{B9E637CE-98E2-4109-B7AD-50F98E8A750C}" type="presParOf" srcId="{835AB290-4133-4B68-8B78-724973B98A60}" destId="{307B393F-B112-4E4C-94E0-2AFDFB38A5EC}" srcOrd="11" destOrd="0" presId="urn:microsoft.com/office/officeart/2005/8/layout/vList5"/>
    <dgm:cxn modelId="{55F8223F-132E-4B42-82D1-BFF485C813F9}" type="presParOf" srcId="{835AB290-4133-4B68-8B78-724973B98A60}" destId="{D6E61C48-DB2F-4794-8E03-CDF02488F29C}" srcOrd="12" destOrd="0" presId="urn:microsoft.com/office/officeart/2005/8/layout/vList5"/>
    <dgm:cxn modelId="{ABF06429-E21E-4685-846C-00A2D2F80ED1}" type="presParOf" srcId="{D6E61C48-DB2F-4794-8E03-CDF02488F29C}" destId="{358C5A3D-E83A-4489-8C3F-7B2822DE349F}" srcOrd="0" destOrd="0" presId="urn:microsoft.com/office/officeart/2005/8/layout/vList5"/>
    <dgm:cxn modelId="{D3DCCCBD-567B-483E-8C15-17255732328D}" type="presParOf" srcId="{835AB290-4133-4B68-8B78-724973B98A60}" destId="{84BFFDE3-1620-4687-9737-62DB65FA5FCD}" srcOrd="13" destOrd="0" presId="urn:microsoft.com/office/officeart/2005/8/layout/vList5"/>
    <dgm:cxn modelId="{7BBAFEAD-6BC3-4D42-BCAE-2CF5862EF375}" type="presParOf" srcId="{835AB290-4133-4B68-8B78-724973B98A60}" destId="{7E82A551-3E08-4B35-88A8-71ADC67ED425}" srcOrd="14" destOrd="0" presId="urn:microsoft.com/office/officeart/2005/8/layout/vList5"/>
    <dgm:cxn modelId="{8204F74A-BF89-476E-B019-1544D4AAF8CA}" type="presParOf" srcId="{7E82A551-3E08-4B35-88A8-71ADC67ED425}" destId="{410CE8E0-6118-4CA7-B55C-47E14D34DB18}" srcOrd="0" destOrd="0" presId="urn:microsoft.com/office/officeart/2005/8/layout/vList5"/>
    <dgm:cxn modelId="{E27BFC05-C336-4DED-8878-6C931150D5B2}" type="presParOf" srcId="{835AB290-4133-4B68-8B78-724973B98A60}" destId="{47CE8A88-02E6-4FC2-8E2A-1401ABB7B8D2}" srcOrd="15" destOrd="0" presId="urn:microsoft.com/office/officeart/2005/8/layout/vList5"/>
    <dgm:cxn modelId="{DAEA39A3-2529-47E9-B800-A587BF4FBACF}" type="presParOf" srcId="{835AB290-4133-4B68-8B78-724973B98A60}" destId="{38D18BB1-D8E6-4455-95D2-14D768F895EA}" srcOrd="16" destOrd="0" presId="urn:microsoft.com/office/officeart/2005/8/layout/vList5"/>
    <dgm:cxn modelId="{209B1E10-321A-4C11-9CBC-C922907397FC}" type="presParOf" srcId="{38D18BB1-D8E6-4455-95D2-14D768F895EA}" destId="{79AD5F89-260D-4BB9-BAB0-53817560EE97}" srcOrd="0"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A4B98AE-C1D6-4AF4-B2DD-C90156FBC5CD}"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en-IE"/>
        </a:p>
      </dgm:t>
    </dgm:pt>
    <dgm:pt modelId="{D59F4E0C-AFC2-43A2-8AC8-B1581378A0E3}">
      <dgm:prSet/>
      <dgm:spPr/>
      <dgm:t>
        <a:bodyPr/>
        <a:lstStyle/>
        <a:p>
          <a:r>
            <a:rPr lang="en-IE" b="1" noProof="0" dirty="0"/>
            <a:t>Unprocessed product </a:t>
          </a:r>
          <a:r>
            <a:rPr lang="es-ES" b="1" dirty="0"/>
            <a:t>of animal </a:t>
          </a:r>
          <a:r>
            <a:rPr lang="en-IE" b="1" noProof="0" dirty="0"/>
            <a:t>origin</a:t>
          </a:r>
        </a:p>
      </dgm:t>
    </dgm:pt>
    <dgm:pt modelId="{D14D68D6-FE65-4CC9-B570-BEC018480822}" type="parTrans" cxnId="{49525798-5E8D-45BB-9336-397A040C66EF}">
      <dgm:prSet/>
      <dgm:spPr/>
      <dgm:t>
        <a:bodyPr/>
        <a:lstStyle/>
        <a:p>
          <a:endParaRPr lang="en-IE"/>
        </a:p>
      </dgm:t>
    </dgm:pt>
    <dgm:pt modelId="{3EC745B8-E378-4F86-9223-00D98C8E7679}" type="sibTrans" cxnId="{49525798-5E8D-45BB-9336-397A040C66EF}">
      <dgm:prSet/>
      <dgm:spPr/>
      <dgm:t>
        <a:bodyPr/>
        <a:lstStyle/>
        <a:p>
          <a:endParaRPr lang="en-IE"/>
        </a:p>
      </dgm:t>
    </dgm:pt>
    <dgm:pt modelId="{6F1522D2-436D-4605-B93A-106A826CF84E}">
      <dgm:prSet/>
      <dgm:spPr/>
      <dgm:t>
        <a:bodyPr/>
        <a:lstStyle/>
        <a:p>
          <a:r>
            <a:rPr lang="en-IE" b="1" noProof="0" dirty="0"/>
            <a:t>Processed product of animal origin</a:t>
          </a:r>
        </a:p>
      </dgm:t>
    </dgm:pt>
    <dgm:pt modelId="{A6FF0B4E-DDE2-4B16-8513-9F4CCBBB0101}" type="parTrans" cxnId="{1DCC1F73-9C48-4E14-ADD0-A5C0F50FA244}">
      <dgm:prSet/>
      <dgm:spPr/>
      <dgm:t>
        <a:bodyPr/>
        <a:lstStyle/>
        <a:p>
          <a:endParaRPr lang="en-IE"/>
        </a:p>
      </dgm:t>
    </dgm:pt>
    <dgm:pt modelId="{52DD7678-7C6D-4FF1-BB34-CC1CC7543213}" type="sibTrans" cxnId="{1DCC1F73-9C48-4E14-ADD0-A5C0F50FA244}">
      <dgm:prSet/>
      <dgm:spPr/>
      <dgm:t>
        <a:bodyPr/>
        <a:lstStyle/>
        <a:p>
          <a:endParaRPr lang="en-IE"/>
        </a:p>
      </dgm:t>
    </dgm:pt>
    <dgm:pt modelId="{0847A091-6860-4E67-BF2C-EBA0A46D5FC2}">
      <dgm:prSet/>
      <dgm:spPr/>
      <dgm:t>
        <a:bodyPr/>
        <a:lstStyle/>
        <a:p>
          <a:r>
            <a:rPr lang="es-ES" b="1" dirty="0"/>
            <a:t>Composite </a:t>
          </a:r>
          <a:r>
            <a:rPr lang="en-IE" b="1" noProof="0" dirty="0"/>
            <a:t>product</a:t>
          </a:r>
        </a:p>
      </dgm:t>
    </dgm:pt>
    <dgm:pt modelId="{62B5C5EB-4C8B-4D2B-8E99-F22EB9D70B90}" type="parTrans" cxnId="{EE5ABF18-E7B3-46D5-A34F-7B640E3F6327}">
      <dgm:prSet/>
      <dgm:spPr/>
      <dgm:t>
        <a:bodyPr/>
        <a:lstStyle/>
        <a:p>
          <a:endParaRPr lang="en-IE"/>
        </a:p>
      </dgm:t>
    </dgm:pt>
    <dgm:pt modelId="{17010CA2-9ADE-4060-8BF3-AC9896929407}" type="sibTrans" cxnId="{EE5ABF18-E7B3-46D5-A34F-7B640E3F6327}">
      <dgm:prSet/>
      <dgm:spPr/>
      <dgm:t>
        <a:bodyPr/>
        <a:lstStyle/>
        <a:p>
          <a:endParaRPr lang="en-IE"/>
        </a:p>
      </dgm:t>
    </dgm:pt>
    <dgm:pt modelId="{1DC7A296-88D3-417E-97AA-DD12F097D0F7}">
      <dgm:prSet/>
      <dgm:spPr/>
      <dgm:t>
        <a:bodyPr/>
        <a:lstStyle/>
        <a:p>
          <a:r>
            <a:rPr lang="en-IE" noProof="0" dirty="0"/>
            <a:t>If the raw material is not a processed product of animal origin.</a:t>
          </a:r>
        </a:p>
      </dgm:t>
    </dgm:pt>
    <dgm:pt modelId="{F92A7012-1AD0-4AA7-A84B-817DAE66DEB5}" type="parTrans" cxnId="{343CFB26-EA59-411C-B9FC-4A4C6547927D}">
      <dgm:prSet/>
      <dgm:spPr/>
      <dgm:t>
        <a:bodyPr/>
        <a:lstStyle/>
        <a:p>
          <a:endParaRPr lang="en-IE"/>
        </a:p>
      </dgm:t>
    </dgm:pt>
    <dgm:pt modelId="{088BC571-8E41-4F76-8917-55AFEEEC31D2}" type="sibTrans" cxnId="{343CFB26-EA59-411C-B9FC-4A4C6547927D}">
      <dgm:prSet/>
      <dgm:spPr/>
      <dgm:t>
        <a:bodyPr/>
        <a:lstStyle/>
        <a:p>
          <a:endParaRPr lang="en-IE"/>
        </a:p>
      </dgm:t>
    </dgm:pt>
    <dgm:pt modelId="{EF86A2BD-305B-46B0-B7BF-44D686D6EBE2}">
      <dgm:prSet/>
      <dgm:spPr/>
      <dgm:t>
        <a:bodyPr/>
        <a:lstStyle/>
        <a:p>
          <a:r>
            <a:rPr lang="en-IE" noProof="0" dirty="0"/>
            <a:t>If there is not a plant product added.</a:t>
          </a:r>
        </a:p>
      </dgm:t>
    </dgm:pt>
    <dgm:pt modelId="{96F8F12B-2791-4904-BB0A-3733F85CD3A3}" type="parTrans" cxnId="{70FA51B5-18B3-4D27-A984-1AB1B37CB454}">
      <dgm:prSet/>
      <dgm:spPr/>
      <dgm:t>
        <a:bodyPr/>
        <a:lstStyle/>
        <a:p>
          <a:endParaRPr lang="en-IE"/>
        </a:p>
      </dgm:t>
    </dgm:pt>
    <dgm:pt modelId="{6A9A6199-57B8-41AF-B261-649A01C1A3D9}" type="sibTrans" cxnId="{70FA51B5-18B3-4D27-A984-1AB1B37CB454}">
      <dgm:prSet/>
      <dgm:spPr/>
      <dgm:t>
        <a:bodyPr/>
        <a:lstStyle/>
        <a:p>
          <a:endParaRPr lang="en-IE"/>
        </a:p>
      </dgm:t>
    </dgm:pt>
    <dgm:pt modelId="{CAE134B6-375C-4DA1-BCE6-80719848919A}">
      <dgm:prSet/>
      <dgm:spPr/>
      <dgm:t>
        <a:bodyPr/>
        <a:lstStyle/>
        <a:p>
          <a:r>
            <a:rPr lang="en-IE" noProof="0" dirty="0"/>
            <a:t>If the plant product does not modify the main characteristics of the animal product</a:t>
          </a:r>
          <a:r>
            <a:rPr lang="es-ES" dirty="0"/>
            <a:t>.</a:t>
          </a:r>
          <a:endParaRPr lang="en-IE" dirty="0"/>
        </a:p>
      </dgm:t>
    </dgm:pt>
    <dgm:pt modelId="{89BBBDD9-001B-4968-8F21-CA9246D2E8FA}" type="parTrans" cxnId="{3AF541AC-FE3C-43B6-9BAA-03A81F66711D}">
      <dgm:prSet/>
      <dgm:spPr/>
      <dgm:t>
        <a:bodyPr/>
        <a:lstStyle/>
        <a:p>
          <a:endParaRPr lang="en-IE"/>
        </a:p>
      </dgm:t>
    </dgm:pt>
    <dgm:pt modelId="{011D5887-F4DF-441D-98C1-737F174E4DBD}" type="sibTrans" cxnId="{3AF541AC-FE3C-43B6-9BAA-03A81F66711D}">
      <dgm:prSet/>
      <dgm:spPr/>
      <dgm:t>
        <a:bodyPr/>
        <a:lstStyle/>
        <a:p>
          <a:endParaRPr lang="en-IE"/>
        </a:p>
      </dgm:t>
    </dgm:pt>
    <dgm:pt modelId="{34C6B51C-ADEF-4198-B030-6EF7B83E1D1C}" type="pres">
      <dgm:prSet presAssocID="{3A4B98AE-C1D6-4AF4-B2DD-C90156FBC5CD}" presName="linear" presStyleCnt="0">
        <dgm:presLayoutVars>
          <dgm:animLvl val="lvl"/>
          <dgm:resizeHandles val="exact"/>
        </dgm:presLayoutVars>
      </dgm:prSet>
      <dgm:spPr/>
    </dgm:pt>
    <dgm:pt modelId="{3F2DA58E-E9EC-41BB-91F3-61A3C4BB1ADB}" type="pres">
      <dgm:prSet presAssocID="{D59F4E0C-AFC2-43A2-8AC8-B1581378A0E3}" presName="parentText" presStyleLbl="node1" presStyleIdx="0" presStyleCnt="3">
        <dgm:presLayoutVars>
          <dgm:chMax val="0"/>
          <dgm:bulletEnabled val="1"/>
        </dgm:presLayoutVars>
      </dgm:prSet>
      <dgm:spPr/>
    </dgm:pt>
    <dgm:pt modelId="{E2E14288-D28E-4C81-B7C7-4F9356AFE8CB}" type="pres">
      <dgm:prSet presAssocID="{D59F4E0C-AFC2-43A2-8AC8-B1581378A0E3}" presName="childText" presStyleLbl="revTx" presStyleIdx="0" presStyleCnt="2">
        <dgm:presLayoutVars>
          <dgm:bulletEnabled val="1"/>
        </dgm:presLayoutVars>
      </dgm:prSet>
      <dgm:spPr/>
    </dgm:pt>
    <dgm:pt modelId="{E6260407-25EF-4C71-BF83-13154A9BD9FF}" type="pres">
      <dgm:prSet presAssocID="{6F1522D2-436D-4605-B93A-106A826CF84E}" presName="parentText" presStyleLbl="node1" presStyleIdx="1" presStyleCnt="3">
        <dgm:presLayoutVars>
          <dgm:chMax val="0"/>
          <dgm:bulletEnabled val="1"/>
        </dgm:presLayoutVars>
      </dgm:prSet>
      <dgm:spPr/>
    </dgm:pt>
    <dgm:pt modelId="{5517E54D-859B-4830-A719-A10135BD4047}" type="pres">
      <dgm:prSet presAssocID="{6F1522D2-436D-4605-B93A-106A826CF84E}" presName="childText" presStyleLbl="revTx" presStyleIdx="1" presStyleCnt="2">
        <dgm:presLayoutVars>
          <dgm:bulletEnabled val="1"/>
        </dgm:presLayoutVars>
      </dgm:prSet>
      <dgm:spPr/>
    </dgm:pt>
    <dgm:pt modelId="{01A3F4EB-8AF4-4A6F-BB3F-E5F648790404}" type="pres">
      <dgm:prSet presAssocID="{0847A091-6860-4E67-BF2C-EBA0A46D5FC2}" presName="parentText" presStyleLbl="node1" presStyleIdx="2" presStyleCnt="3">
        <dgm:presLayoutVars>
          <dgm:chMax val="0"/>
          <dgm:bulletEnabled val="1"/>
        </dgm:presLayoutVars>
      </dgm:prSet>
      <dgm:spPr/>
    </dgm:pt>
  </dgm:ptLst>
  <dgm:cxnLst>
    <dgm:cxn modelId="{EE5ABF18-E7B3-46D5-A34F-7B640E3F6327}" srcId="{3A4B98AE-C1D6-4AF4-B2DD-C90156FBC5CD}" destId="{0847A091-6860-4E67-BF2C-EBA0A46D5FC2}" srcOrd="2" destOrd="0" parTransId="{62B5C5EB-4C8B-4D2B-8E99-F22EB9D70B90}" sibTransId="{17010CA2-9ADE-4060-8BF3-AC9896929407}"/>
    <dgm:cxn modelId="{343CFB26-EA59-411C-B9FC-4A4C6547927D}" srcId="{D59F4E0C-AFC2-43A2-8AC8-B1581378A0E3}" destId="{1DC7A296-88D3-417E-97AA-DD12F097D0F7}" srcOrd="0" destOrd="0" parTransId="{F92A7012-1AD0-4AA7-A84B-817DAE66DEB5}" sibTransId="{088BC571-8E41-4F76-8917-55AFEEEC31D2}"/>
    <dgm:cxn modelId="{6AC63E2B-8BCC-457F-B206-0789F5C8B5A9}" type="presOf" srcId="{3A4B98AE-C1D6-4AF4-B2DD-C90156FBC5CD}" destId="{34C6B51C-ADEF-4198-B030-6EF7B83E1D1C}" srcOrd="0" destOrd="0" presId="urn:microsoft.com/office/officeart/2005/8/layout/vList2"/>
    <dgm:cxn modelId="{7CB1342E-6AA6-4FDE-BBB9-700D735AA558}" type="presOf" srcId="{CAE134B6-375C-4DA1-BCE6-80719848919A}" destId="{5517E54D-859B-4830-A719-A10135BD4047}" srcOrd="0" destOrd="1" presId="urn:microsoft.com/office/officeart/2005/8/layout/vList2"/>
    <dgm:cxn modelId="{4F17B149-22B6-4CE4-B9AC-E4ECD8FC2932}" type="presOf" srcId="{EF86A2BD-305B-46B0-B7BF-44D686D6EBE2}" destId="{5517E54D-859B-4830-A719-A10135BD4047}" srcOrd="0" destOrd="0" presId="urn:microsoft.com/office/officeart/2005/8/layout/vList2"/>
    <dgm:cxn modelId="{1DCC1F73-9C48-4E14-ADD0-A5C0F50FA244}" srcId="{3A4B98AE-C1D6-4AF4-B2DD-C90156FBC5CD}" destId="{6F1522D2-436D-4605-B93A-106A826CF84E}" srcOrd="1" destOrd="0" parTransId="{A6FF0B4E-DDE2-4B16-8513-9F4CCBBB0101}" sibTransId="{52DD7678-7C6D-4FF1-BB34-CC1CC7543213}"/>
    <dgm:cxn modelId="{685E2459-CB94-4309-B59C-AAD86C3A6761}" type="presOf" srcId="{D59F4E0C-AFC2-43A2-8AC8-B1581378A0E3}" destId="{3F2DA58E-E9EC-41BB-91F3-61A3C4BB1ADB}" srcOrd="0" destOrd="0" presId="urn:microsoft.com/office/officeart/2005/8/layout/vList2"/>
    <dgm:cxn modelId="{49525798-5E8D-45BB-9336-397A040C66EF}" srcId="{3A4B98AE-C1D6-4AF4-B2DD-C90156FBC5CD}" destId="{D59F4E0C-AFC2-43A2-8AC8-B1581378A0E3}" srcOrd="0" destOrd="0" parTransId="{D14D68D6-FE65-4CC9-B570-BEC018480822}" sibTransId="{3EC745B8-E378-4F86-9223-00D98C8E7679}"/>
    <dgm:cxn modelId="{3AF541AC-FE3C-43B6-9BAA-03A81F66711D}" srcId="{6F1522D2-436D-4605-B93A-106A826CF84E}" destId="{CAE134B6-375C-4DA1-BCE6-80719848919A}" srcOrd="1" destOrd="0" parTransId="{89BBBDD9-001B-4968-8F21-CA9246D2E8FA}" sibTransId="{011D5887-F4DF-441D-98C1-737F174E4DBD}"/>
    <dgm:cxn modelId="{70FA51B5-18B3-4D27-A984-1AB1B37CB454}" srcId="{6F1522D2-436D-4605-B93A-106A826CF84E}" destId="{EF86A2BD-305B-46B0-B7BF-44D686D6EBE2}" srcOrd="0" destOrd="0" parTransId="{96F8F12B-2791-4904-BB0A-3733F85CD3A3}" sibTransId="{6A9A6199-57B8-41AF-B261-649A01C1A3D9}"/>
    <dgm:cxn modelId="{B480C1BA-F40E-4F7C-A424-C71E50B618D2}" type="presOf" srcId="{1DC7A296-88D3-417E-97AA-DD12F097D0F7}" destId="{E2E14288-D28E-4C81-B7C7-4F9356AFE8CB}" srcOrd="0" destOrd="0" presId="urn:microsoft.com/office/officeart/2005/8/layout/vList2"/>
    <dgm:cxn modelId="{25C723DA-55D1-465A-A66F-020D82086016}" type="presOf" srcId="{0847A091-6860-4E67-BF2C-EBA0A46D5FC2}" destId="{01A3F4EB-8AF4-4A6F-BB3F-E5F648790404}" srcOrd="0" destOrd="0" presId="urn:microsoft.com/office/officeart/2005/8/layout/vList2"/>
    <dgm:cxn modelId="{C92A2AFD-909D-4FEC-8C5A-7E20A1944031}" type="presOf" srcId="{6F1522D2-436D-4605-B93A-106A826CF84E}" destId="{E6260407-25EF-4C71-BF83-13154A9BD9FF}" srcOrd="0" destOrd="0" presId="urn:microsoft.com/office/officeart/2005/8/layout/vList2"/>
    <dgm:cxn modelId="{2DD53A87-7B8A-4C53-BECC-D49532406CF2}" type="presParOf" srcId="{34C6B51C-ADEF-4198-B030-6EF7B83E1D1C}" destId="{3F2DA58E-E9EC-41BB-91F3-61A3C4BB1ADB}" srcOrd="0" destOrd="0" presId="urn:microsoft.com/office/officeart/2005/8/layout/vList2"/>
    <dgm:cxn modelId="{0FB5FF94-2E3D-465A-B29B-4A457E6FB0DC}" type="presParOf" srcId="{34C6B51C-ADEF-4198-B030-6EF7B83E1D1C}" destId="{E2E14288-D28E-4C81-B7C7-4F9356AFE8CB}" srcOrd="1" destOrd="0" presId="urn:microsoft.com/office/officeart/2005/8/layout/vList2"/>
    <dgm:cxn modelId="{B1D200E6-A31F-4943-84E6-73159F0F5071}" type="presParOf" srcId="{34C6B51C-ADEF-4198-B030-6EF7B83E1D1C}" destId="{E6260407-25EF-4C71-BF83-13154A9BD9FF}" srcOrd="2" destOrd="0" presId="urn:microsoft.com/office/officeart/2005/8/layout/vList2"/>
    <dgm:cxn modelId="{33CEDDE6-0628-4550-B395-7C06E6C9CB97}" type="presParOf" srcId="{34C6B51C-ADEF-4198-B030-6EF7B83E1D1C}" destId="{5517E54D-859B-4830-A719-A10135BD4047}" srcOrd="3" destOrd="0" presId="urn:microsoft.com/office/officeart/2005/8/layout/vList2"/>
    <dgm:cxn modelId="{4B663319-0F7C-437D-9BA8-CFF8B63CE706}" type="presParOf" srcId="{34C6B51C-ADEF-4198-B030-6EF7B83E1D1C}" destId="{01A3F4EB-8AF4-4A6F-BB3F-E5F648790404}"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BF1F853-8156-4646-9FD8-7C151C04FF21}" type="doc">
      <dgm:prSet loTypeId="urn:microsoft.com/office/officeart/2005/8/layout/pyramid2" loCatId="pyramid" qsTypeId="urn:microsoft.com/office/officeart/2005/8/quickstyle/simple1" qsCatId="simple" csTypeId="urn:microsoft.com/office/officeart/2005/8/colors/colorful1" csCatId="colorful" phldr="1"/>
      <dgm:spPr/>
      <dgm:t>
        <a:bodyPr/>
        <a:lstStyle/>
        <a:p>
          <a:endParaRPr lang="en-IE"/>
        </a:p>
      </dgm:t>
    </dgm:pt>
    <dgm:pt modelId="{196489C3-B9E0-44CB-890E-A6F5275DC7AF}">
      <dgm:prSet custT="1"/>
      <dgm:spPr>
        <a:ln w="57150">
          <a:solidFill>
            <a:schemeClr val="accent3"/>
          </a:solidFill>
        </a:ln>
      </dgm:spPr>
      <dgm:t>
        <a:bodyPr/>
        <a:lstStyle/>
        <a:p>
          <a:r>
            <a:rPr lang="es-ES" sz="1800" dirty="0">
              <a:solidFill>
                <a:srgbClr val="FF0000"/>
              </a:solidFill>
            </a:rPr>
            <a:t>Non </a:t>
          </a:r>
          <a:r>
            <a:rPr lang="es-ES" sz="1800" dirty="0" err="1">
              <a:solidFill>
                <a:srgbClr val="FF0000"/>
              </a:solidFill>
            </a:rPr>
            <a:t>shelf-stable</a:t>
          </a:r>
          <a:endParaRPr lang="en-IE" sz="1800" dirty="0">
            <a:solidFill>
              <a:srgbClr val="FF0000"/>
            </a:solidFill>
          </a:endParaRPr>
        </a:p>
      </dgm:t>
    </dgm:pt>
    <dgm:pt modelId="{9BFAE966-3826-4D62-A812-A60CEEF80117}" type="parTrans" cxnId="{420A507A-8FCF-468A-8179-E3F75C7BFAAF}">
      <dgm:prSet/>
      <dgm:spPr/>
      <dgm:t>
        <a:bodyPr/>
        <a:lstStyle/>
        <a:p>
          <a:endParaRPr lang="en-IE"/>
        </a:p>
      </dgm:t>
    </dgm:pt>
    <dgm:pt modelId="{8A6B9989-867F-4C55-BA41-124D19F84C88}" type="sibTrans" cxnId="{420A507A-8FCF-468A-8179-E3F75C7BFAAF}">
      <dgm:prSet/>
      <dgm:spPr/>
      <dgm:t>
        <a:bodyPr/>
        <a:lstStyle/>
        <a:p>
          <a:endParaRPr lang="en-IE"/>
        </a:p>
      </dgm:t>
    </dgm:pt>
    <dgm:pt modelId="{9A8A6958-0882-460E-B1F1-8F9B8C5A9BA1}">
      <dgm:prSet custT="1"/>
      <dgm:spPr>
        <a:ln w="57150">
          <a:solidFill>
            <a:schemeClr val="accent4"/>
          </a:solidFill>
        </a:ln>
      </dgm:spPr>
      <dgm:t>
        <a:bodyPr/>
        <a:lstStyle/>
        <a:p>
          <a:r>
            <a:rPr lang="es-ES" sz="1800" dirty="0" err="1">
              <a:solidFill>
                <a:srgbClr val="FF0000"/>
              </a:solidFill>
            </a:rPr>
            <a:t>Shelf-stable</a:t>
          </a:r>
          <a:r>
            <a:rPr lang="es-ES" sz="1800" dirty="0"/>
            <a:t>.</a:t>
          </a:r>
          <a:r>
            <a:rPr lang="es-ES" sz="1400" dirty="0"/>
            <a:t> </a:t>
          </a:r>
          <a:r>
            <a:rPr lang="en-US" sz="1400" u="none" dirty="0"/>
            <a:t>Containing </a:t>
          </a:r>
          <a:r>
            <a:rPr lang="en-US" sz="1400" b="1" u="none" dirty="0"/>
            <a:t>colostrum-based</a:t>
          </a:r>
          <a:r>
            <a:rPr lang="en-US" sz="1400" u="none" dirty="0"/>
            <a:t> products or </a:t>
          </a:r>
          <a:r>
            <a:rPr lang="en-US" sz="1400" b="1" dirty="0"/>
            <a:t>processed meat</a:t>
          </a:r>
          <a:endParaRPr lang="en-IE" sz="1400" dirty="0"/>
        </a:p>
      </dgm:t>
    </dgm:pt>
    <dgm:pt modelId="{9DC6EB80-F71E-41A4-B1A2-458289E67A13}" type="parTrans" cxnId="{699D88BD-8EC7-440B-A4B8-1AE4C49C779B}">
      <dgm:prSet/>
      <dgm:spPr/>
      <dgm:t>
        <a:bodyPr/>
        <a:lstStyle/>
        <a:p>
          <a:endParaRPr lang="en-IE"/>
        </a:p>
      </dgm:t>
    </dgm:pt>
    <dgm:pt modelId="{79059133-8720-4698-B406-E0E340797C79}" type="sibTrans" cxnId="{699D88BD-8EC7-440B-A4B8-1AE4C49C779B}">
      <dgm:prSet/>
      <dgm:spPr/>
      <dgm:t>
        <a:bodyPr/>
        <a:lstStyle/>
        <a:p>
          <a:endParaRPr lang="en-IE"/>
        </a:p>
      </dgm:t>
    </dgm:pt>
    <dgm:pt modelId="{F24571C5-322F-45AB-BBB6-8F4F306B7FFE}">
      <dgm:prSet custT="1"/>
      <dgm:spPr>
        <a:ln w="38100">
          <a:solidFill>
            <a:schemeClr val="accent5"/>
          </a:solidFill>
        </a:ln>
      </dgm:spPr>
      <dgm:t>
        <a:bodyPr/>
        <a:lstStyle/>
        <a:p>
          <a:pPr>
            <a:spcAft>
              <a:spcPts val="0"/>
            </a:spcAft>
          </a:pPr>
          <a:r>
            <a:rPr lang="en-US" sz="1800" dirty="0">
              <a:solidFill>
                <a:srgbClr val="FF0000"/>
              </a:solidFill>
            </a:rPr>
            <a:t>Shelf-stable</a:t>
          </a:r>
          <a:r>
            <a:rPr lang="en-US" sz="1800" dirty="0"/>
            <a:t>.</a:t>
          </a:r>
          <a:r>
            <a:rPr lang="en-US" sz="1400" dirty="0"/>
            <a:t> Containing PPOAO (R (EC) 853/2004). </a:t>
          </a:r>
          <a:r>
            <a:rPr lang="en-US" sz="1400" u="none" dirty="0"/>
            <a:t>Not containing </a:t>
          </a:r>
          <a:r>
            <a:rPr lang="en-IE" sz="1400" b="1" u="none" dirty="0"/>
            <a:t>colostrum-based products </a:t>
          </a:r>
          <a:r>
            <a:rPr lang="en-IE" sz="1400" b="0" u="none" dirty="0"/>
            <a:t>or</a:t>
          </a:r>
        </a:p>
        <a:p>
          <a:pPr>
            <a:spcAft>
              <a:spcPts val="0"/>
            </a:spcAft>
          </a:pPr>
          <a:r>
            <a:rPr lang="en-US" sz="1400" b="1" dirty="0"/>
            <a:t>processed meat </a:t>
          </a:r>
          <a:endParaRPr lang="en-IE" sz="1400" dirty="0"/>
        </a:p>
      </dgm:t>
    </dgm:pt>
    <dgm:pt modelId="{46BA134E-FBE9-474B-80CF-BE7946E283F8}" type="parTrans" cxnId="{A6F5C2B7-4E1F-4218-82EF-1D39E44A3093}">
      <dgm:prSet/>
      <dgm:spPr/>
      <dgm:t>
        <a:bodyPr/>
        <a:lstStyle/>
        <a:p>
          <a:endParaRPr lang="en-IE"/>
        </a:p>
      </dgm:t>
    </dgm:pt>
    <dgm:pt modelId="{7E84BA27-C184-4714-AD2F-6DA01471BE8A}" type="sibTrans" cxnId="{A6F5C2B7-4E1F-4218-82EF-1D39E44A3093}">
      <dgm:prSet/>
      <dgm:spPr/>
      <dgm:t>
        <a:bodyPr/>
        <a:lstStyle/>
        <a:p>
          <a:endParaRPr lang="en-IE"/>
        </a:p>
      </dgm:t>
    </dgm:pt>
    <dgm:pt modelId="{6F772472-4A8B-4271-808D-66D1DCF5134A}" type="pres">
      <dgm:prSet presAssocID="{4BF1F853-8156-4646-9FD8-7C151C04FF21}" presName="compositeShape" presStyleCnt="0">
        <dgm:presLayoutVars>
          <dgm:dir/>
          <dgm:resizeHandles/>
        </dgm:presLayoutVars>
      </dgm:prSet>
      <dgm:spPr/>
    </dgm:pt>
    <dgm:pt modelId="{7F714AA5-5F13-4D7C-A9C8-EB3A5CB2C118}" type="pres">
      <dgm:prSet presAssocID="{4BF1F853-8156-4646-9FD8-7C151C04FF21}" presName="pyramid" presStyleLbl="node1" presStyleIdx="0" presStyleCnt="1" custLinFactNeighborX="3111" custLinFactNeighborY="283"/>
      <dgm:spPr/>
    </dgm:pt>
    <dgm:pt modelId="{AE50710A-BC05-4266-A388-AF9E4EC9FA89}" type="pres">
      <dgm:prSet presAssocID="{4BF1F853-8156-4646-9FD8-7C151C04FF21}" presName="theList" presStyleCnt="0"/>
      <dgm:spPr/>
    </dgm:pt>
    <dgm:pt modelId="{D4238F97-4C0A-40D0-836E-ED1DF7EE8586}" type="pres">
      <dgm:prSet presAssocID="{196489C3-B9E0-44CB-890E-A6F5275DC7AF}" presName="aNode" presStyleLbl="fgAcc1" presStyleIdx="0" presStyleCnt="3">
        <dgm:presLayoutVars>
          <dgm:bulletEnabled val="1"/>
        </dgm:presLayoutVars>
      </dgm:prSet>
      <dgm:spPr/>
    </dgm:pt>
    <dgm:pt modelId="{2E20F271-F427-4B38-AAC8-BF3282CCEBEC}" type="pres">
      <dgm:prSet presAssocID="{196489C3-B9E0-44CB-890E-A6F5275DC7AF}" presName="aSpace" presStyleCnt="0"/>
      <dgm:spPr/>
    </dgm:pt>
    <dgm:pt modelId="{B45520E1-571F-41BF-A071-C208D91E7DA5}" type="pres">
      <dgm:prSet presAssocID="{9A8A6958-0882-460E-B1F1-8F9B8C5A9BA1}" presName="aNode" presStyleLbl="fgAcc1" presStyleIdx="1" presStyleCnt="3" custScaleY="121484" custLinFactNeighborX="925" custLinFactNeighborY="-6772">
        <dgm:presLayoutVars>
          <dgm:bulletEnabled val="1"/>
        </dgm:presLayoutVars>
      </dgm:prSet>
      <dgm:spPr/>
    </dgm:pt>
    <dgm:pt modelId="{BC45BB8E-F2BF-4614-99B3-DFC03956CC93}" type="pres">
      <dgm:prSet presAssocID="{9A8A6958-0882-460E-B1F1-8F9B8C5A9BA1}" presName="aSpace" presStyleCnt="0"/>
      <dgm:spPr/>
    </dgm:pt>
    <dgm:pt modelId="{47ECE70E-2B12-420B-B0FD-A61F06EE1BF8}" type="pres">
      <dgm:prSet presAssocID="{F24571C5-322F-45AB-BBB6-8F4F306B7FFE}" presName="aNode" presStyleLbl="fgAcc1" presStyleIdx="2" presStyleCnt="3">
        <dgm:presLayoutVars>
          <dgm:bulletEnabled val="1"/>
        </dgm:presLayoutVars>
      </dgm:prSet>
      <dgm:spPr/>
    </dgm:pt>
    <dgm:pt modelId="{B057BC4E-984E-4F5D-9652-B24E2D8CDB4E}" type="pres">
      <dgm:prSet presAssocID="{F24571C5-322F-45AB-BBB6-8F4F306B7FFE}" presName="aSpace" presStyleCnt="0"/>
      <dgm:spPr/>
    </dgm:pt>
  </dgm:ptLst>
  <dgm:cxnLst>
    <dgm:cxn modelId="{F28D1C06-D8E6-4F12-B523-CF6C474C5BB4}" type="presOf" srcId="{4BF1F853-8156-4646-9FD8-7C151C04FF21}" destId="{6F772472-4A8B-4271-808D-66D1DCF5134A}" srcOrd="0" destOrd="0" presId="urn:microsoft.com/office/officeart/2005/8/layout/pyramid2"/>
    <dgm:cxn modelId="{67FE2325-081D-48C1-9F09-F6919F30E708}" type="presOf" srcId="{9A8A6958-0882-460E-B1F1-8F9B8C5A9BA1}" destId="{B45520E1-571F-41BF-A071-C208D91E7DA5}" srcOrd="0" destOrd="0" presId="urn:microsoft.com/office/officeart/2005/8/layout/pyramid2"/>
    <dgm:cxn modelId="{420A507A-8FCF-468A-8179-E3F75C7BFAAF}" srcId="{4BF1F853-8156-4646-9FD8-7C151C04FF21}" destId="{196489C3-B9E0-44CB-890E-A6F5275DC7AF}" srcOrd="0" destOrd="0" parTransId="{9BFAE966-3826-4D62-A812-A60CEEF80117}" sibTransId="{8A6B9989-867F-4C55-BA41-124D19F84C88}"/>
    <dgm:cxn modelId="{D277C97B-A798-48BA-8EFE-8CE6D21F379D}" type="presOf" srcId="{F24571C5-322F-45AB-BBB6-8F4F306B7FFE}" destId="{47ECE70E-2B12-420B-B0FD-A61F06EE1BF8}" srcOrd="0" destOrd="0" presId="urn:microsoft.com/office/officeart/2005/8/layout/pyramid2"/>
    <dgm:cxn modelId="{A6F5C2B7-4E1F-4218-82EF-1D39E44A3093}" srcId="{4BF1F853-8156-4646-9FD8-7C151C04FF21}" destId="{F24571C5-322F-45AB-BBB6-8F4F306B7FFE}" srcOrd="2" destOrd="0" parTransId="{46BA134E-FBE9-474B-80CF-BE7946E283F8}" sibTransId="{7E84BA27-C184-4714-AD2F-6DA01471BE8A}"/>
    <dgm:cxn modelId="{699D88BD-8EC7-440B-A4B8-1AE4C49C779B}" srcId="{4BF1F853-8156-4646-9FD8-7C151C04FF21}" destId="{9A8A6958-0882-460E-B1F1-8F9B8C5A9BA1}" srcOrd="1" destOrd="0" parTransId="{9DC6EB80-F71E-41A4-B1A2-458289E67A13}" sibTransId="{79059133-8720-4698-B406-E0E340797C79}"/>
    <dgm:cxn modelId="{2C4D0CD2-2A8F-4708-9FF5-EDBF160EC977}" type="presOf" srcId="{196489C3-B9E0-44CB-890E-A6F5275DC7AF}" destId="{D4238F97-4C0A-40D0-836E-ED1DF7EE8586}" srcOrd="0" destOrd="0" presId="urn:microsoft.com/office/officeart/2005/8/layout/pyramid2"/>
    <dgm:cxn modelId="{04615309-53C5-4EA5-8F9D-ABDC40C3CD3B}" type="presParOf" srcId="{6F772472-4A8B-4271-808D-66D1DCF5134A}" destId="{7F714AA5-5F13-4D7C-A9C8-EB3A5CB2C118}" srcOrd="0" destOrd="0" presId="urn:microsoft.com/office/officeart/2005/8/layout/pyramid2"/>
    <dgm:cxn modelId="{D8275657-4C25-4465-831B-BD7698080A02}" type="presParOf" srcId="{6F772472-4A8B-4271-808D-66D1DCF5134A}" destId="{AE50710A-BC05-4266-A388-AF9E4EC9FA89}" srcOrd="1" destOrd="0" presId="urn:microsoft.com/office/officeart/2005/8/layout/pyramid2"/>
    <dgm:cxn modelId="{35C87DA1-1308-4AEB-806F-7005BBB63E5A}" type="presParOf" srcId="{AE50710A-BC05-4266-A388-AF9E4EC9FA89}" destId="{D4238F97-4C0A-40D0-836E-ED1DF7EE8586}" srcOrd="0" destOrd="0" presId="urn:microsoft.com/office/officeart/2005/8/layout/pyramid2"/>
    <dgm:cxn modelId="{A9EFA066-4989-47D9-89CF-4A098BD731B9}" type="presParOf" srcId="{AE50710A-BC05-4266-A388-AF9E4EC9FA89}" destId="{2E20F271-F427-4B38-AAC8-BF3282CCEBEC}" srcOrd="1" destOrd="0" presId="urn:microsoft.com/office/officeart/2005/8/layout/pyramid2"/>
    <dgm:cxn modelId="{C4F70BAE-E1B6-4630-B95F-39BBFE82D229}" type="presParOf" srcId="{AE50710A-BC05-4266-A388-AF9E4EC9FA89}" destId="{B45520E1-571F-41BF-A071-C208D91E7DA5}" srcOrd="2" destOrd="0" presId="urn:microsoft.com/office/officeart/2005/8/layout/pyramid2"/>
    <dgm:cxn modelId="{41D7D210-6B12-4AAF-B07A-7D8512560FEC}" type="presParOf" srcId="{AE50710A-BC05-4266-A388-AF9E4EC9FA89}" destId="{BC45BB8E-F2BF-4614-99B3-DFC03956CC93}" srcOrd="3" destOrd="0" presId="urn:microsoft.com/office/officeart/2005/8/layout/pyramid2"/>
    <dgm:cxn modelId="{6429816F-EA33-4EA5-85A0-4A4856A42D82}" type="presParOf" srcId="{AE50710A-BC05-4266-A388-AF9E4EC9FA89}" destId="{47ECE70E-2B12-420B-B0FD-A61F06EE1BF8}" srcOrd="4" destOrd="0" presId="urn:microsoft.com/office/officeart/2005/8/layout/pyramid2"/>
    <dgm:cxn modelId="{B90CEBC0-5FB2-40BE-BB19-FBB693DD938A}" type="presParOf" srcId="{AE50710A-BC05-4266-A388-AF9E4EC9FA89}" destId="{B057BC4E-984E-4F5D-9652-B24E2D8CDB4E}" srcOrd="5" destOrd="0" presId="urn:microsoft.com/office/officeart/2005/8/layout/pyramid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90E67E-C47E-49D8-824B-9BF71BD28A48}">
      <dsp:nvSpPr>
        <dsp:cNvPr id="0" name=""/>
        <dsp:cNvSpPr/>
      </dsp:nvSpPr>
      <dsp:spPr>
        <a:xfrm>
          <a:off x="788669" y="0"/>
          <a:ext cx="8938260" cy="923330"/>
        </a:xfrm>
        <a:prstGeom prst="rightArrow">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A36DD78-CE0F-46EA-ACC5-841B07D3E751}">
      <dsp:nvSpPr>
        <dsp:cNvPr id="0" name=""/>
        <dsp:cNvSpPr/>
      </dsp:nvSpPr>
      <dsp:spPr>
        <a:xfrm>
          <a:off x="316289" y="276999"/>
          <a:ext cx="3154680" cy="369332"/>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s-ES" sz="1600" kern="1200"/>
            <a:t>Public and health risk</a:t>
          </a:r>
          <a:endParaRPr lang="en-IE" sz="1600" kern="1200"/>
        </a:p>
      </dsp:txBody>
      <dsp:txXfrm>
        <a:off x="334318" y="295028"/>
        <a:ext cx="3118622" cy="333274"/>
      </dsp:txXfrm>
    </dsp:sp>
    <dsp:sp modelId="{A4A87EA1-DD38-4A57-88AA-5528F854F941}">
      <dsp:nvSpPr>
        <dsp:cNvPr id="0" name=""/>
        <dsp:cNvSpPr/>
      </dsp:nvSpPr>
      <dsp:spPr>
        <a:xfrm>
          <a:off x="3680460" y="276999"/>
          <a:ext cx="3154680" cy="369332"/>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s-ES" sz="1600" kern="1200"/>
            <a:t>EFSA Opinion 2012</a:t>
          </a:r>
          <a:endParaRPr lang="en-IE" sz="1600" kern="1200"/>
        </a:p>
      </dsp:txBody>
      <dsp:txXfrm>
        <a:off x="3698489" y="295028"/>
        <a:ext cx="3118622" cy="333274"/>
      </dsp:txXfrm>
    </dsp:sp>
    <dsp:sp modelId="{91526F35-0B04-48F5-8466-399DF36A6226}">
      <dsp:nvSpPr>
        <dsp:cNvPr id="0" name=""/>
        <dsp:cNvSpPr/>
      </dsp:nvSpPr>
      <dsp:spPr>
        <a:xfrm>
          <a:off x="7044630" y="276999"/>
          <a:ext cx="3154680" cy="369332"/>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s-ES" sz="1600" kern="1200" dirty="0"/>
            <a:t>% of PPOAO </a:t>
          </a:r>
          <a:r>
            <a:rPr lang="es-ES" sz="1600" kern="1200" dirty="0" err="1"/>
            <a:t>irrelevant</a:t>
          </a:r>
          <a:endParaRPr lang="en-IE" sz="1600" kern="1200" dirty="0"/>
        </a:p>
      </dsp:txBody>
      <dsp:txXfrm>
        <a:off x="7062659" y="295028"/>
        <a:ext cx="3118622" cy="33327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5EA796-7DA0-4A76-AC3A-EFA9CCFCD069}">
      <dsp:nvSpPr>
        <dsp:cNvPr id="0" name=""/>
        <dsp:cNvSpPr/>
      </dsp:nvSpPr>
      <dsp:spPr>
        <a:xfrm>
          <a:off x="3373998" y="1094"/>
          <a:ext cx="3763611" cy="414373"/>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marL="0" lvl="0" indent="0" algn="ctr" defTabSz="533400">
            <a:lnSpc>
              <a:spcPct val="90000"/>
            </a:lnSpc>
            <a:spcBef>
              <a:spcPct val="0"/>
            </a:spcBef>
            <a:spcAft>
              <a:spcPct val="35000"/>
            </a:spcAft>
            <a:buNone/>
          </a:pPr>
          <a:r>
            <a:rPr lang="es-ES" sz="1200" kern="1200" dirty="0"/>
            <a:t>1. </a:t>
          </a:r>
          <a:r>
            <a:rPr lang="es-ES" sz="1200" kern="1200" dirty="0" err="1"/>
            <a:t>Definition</a:t>
          </a:r>
          <a:r>
            <a:rPr lang="es-ES" sz="1200" kern="1200" dirty="0"/>
            <a:t> </a:t>
          </a:r>
          <a:endParaRPr lang="en-IE" sz="1200" kern="1200" dirty="0"/>
        </a:p>
      </dsp:txBody>
      <dsp:txXfrm>
        <a:off x="3394226" y="21322"/>
        <a:ext cx="3723155" cy="373917"/>
      </dsp:txXfrm>
    </dsp:sp>
    <dsp:sp modelId="{BE400FE5-F15D-449C-91B1-D181F93227C2}">
      <dsp:nvSpPr>
        <dsp:cNvPr id="0" name=""/>
        <dsp:cNvSpPr/>
      </dsp:nvSpPr>
      <dsp:spPr>
        <a:xfrm>
          <a:off x="3345432" y="436186"/>
          <a:ext cx="3763611" cy="414373"/>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marL="0" lvl="0" indent="0" algn="ctr" defTabSz="533400">
            <a:lnSpc>
              <a:spcPct val="90000"/>
            </a:lnSpc>
            <a:spcBef>
              <a:spcPct val="0"/>
            </a:spcBef>
            <a:spcAft>
              <a:spcPct val="35000"/>
            </a:spcAft>
            <a:buNone/>
          </a:pPr>
          <a:r>
            <a:rPr lang="es-ES" sz="1200" kern="1200" dirty="0"/>
            <a:t>2. </a:t>
          </a:r>
          <a:r>
            <a:rPr lang="es-ES" sz="1200" kern="1200" dirty="0" err="1"/>
            <a:t>Category</a:t>
          </a:r>
          <a:r>
            <a:rPr lang="es-ES" sz="1200" kern="1200" dirty="0"/>
            <a:t> </a:t>
          </a:r>
          <a:r>
            <a:rPr lang="es-ES" sz="1200" kern="1200" dirty="0" err="1"/>
            <a:t>of</a:t>
          </a:r>
          <a:r>
            <a:rPr lang="es-ES" sz="1200" kern="1200" dirty="0"/>
            <a:t> composite </a:t>
          </a:r>
          <a:r>
            <a:rPr lang="es-ES" sz="1200" kern="1200" dirty="0" err="1"/>
            <a:t>product</a:t>
          </a:r>
          <a:endParaRPr lang="en-IE" sz="1200" kern="1200" dirty="0"/>
        </a:p>
      </dsp:txBody>
      <dsp:txXfrm>
        <a:off x="3365660" y="456414"/>
        <a:ext cx="3723155" cy="373917"/>
      </dsp:txXfrm>
    </dsp:sp>
    <dsp:sp modelId="{4FEE4D44-F043-40DD-98B5-E7EFFF12CB89}">
      <dsp:nvSpPr>
        <dsp:cNvPr id="0" name=""/>
        <dsp:cNvSpPr/>
      </dsp:nvSpPr>
      <dsp:spPr>
        <a:xfrm>
          <a:off x="3345432" y="871278"/>
          <a:ext cx="3763611" cy="414373"/>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marL="0" lvl="0" indent="0" algn="ctr" defTabSz="533400">
            <a:lnSpc>
              <a:spcPct val="90000"/>
            </a:lnSpc>
            <a:spcBef>
              <a:spcPct val="0"/>
            </a:spcBef>
            <a:spcAft>
              <a:spcPct val="35000"/>
            </a:spcAft>
            <a:buNone/>
          </a:pPr>
          <a:r>
            <a:rPr lang="es-ES" sz="1200" kern="1200" dirty="0"/>
            <a:t>3. </a:t>
          </a:r>
          <a:r>
            <a:rPr lang="es-ES" sz="1200" kern="1200" dirty="0" err="1"/>
            <a:t>Hygiene</a:t>
          </a:r>
          <a:r>
            <a:rPr lang="es-ES" sz="1200" kern="1200" dirty="0"/>
            <a:t> </a:t>
          </a:r>
          <a:r>
            <a:rPr lang="es-ES" sz="1200" kern="1200" dirty="0" err="1"/>
            <a:t>food</a:t>
          </a:r>
          <a:r>
            <a:rPr lang="es-ES" sz="1200" kern="1200" dirty="0"/>
            <a:t> rules. </a:t>
          </a:r>
          <a:r>
            <a:rPr lang="es-ES" sz="1200" kern="1200" dirty="0" err="1"/>
            <a:t>Ingredients</a:t>
          </a:r>
          <a:r>
            <a:rPr lang="es-ES" sz="1200" kern="1200" dirty="0"/>
            <a:t> of animal </a:t>
          </a:r>
          <a:r>
            <a:rPr lang="es-ES" sz="1200" kern="1200" dirty="0" err="1"/>
            <a:t>origin</a:t>
          </a:r>
          <a:endParaRPr lang="en-IE" sz="1200" kern="1200" dirty="0"/>
        </a:p>
      </dsp:txBody>
      <dsp:txXfrm>
        <a:off x="3365660" y="891506"/>
        <a:ext cx="3723155" cy="373917"/>
      </dsp:txXfrm>
    </dsp:sp>
    <dsp:sp modelId="{2BC95908-BF26-426B-A3AC-5FADB1056C7E}">
      <dsp:nvSpPr>
        <dsp:cNvPr id="0" name=""/>
        <dsp:cNvSpPr/>
      </dsp:nvSpPr>
      <dsp:spPr>
        <a:xfrm>
          <a:off x="3345432" y="1306369"/>
          <a:ext cx="3763611" cy="414373"/>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marL="0" lvl="0" indent="0" algn="ctr" defTabSz="533400">
            <a:lnSpc>
              <a:spcPct val="90000"/>
            </a:lnSpc>
            <a:spcBef>
              <a:spcPct val="0"/>
            </a:spcBef>
            <a:spcAft>
              <a:spcPct val="35000"/>
            </a:spcAft>
            <a:buNone/>
          </a:pPr>
          <a:r>
            <a:rPr lang="es-ES" sz="1200" kern="1200" dirty="0"/>
            <a:t>4. Rules </a:t>
          </a:r>
          <a:r>
            <a:rPr lang="es-ES" sz="1200" kern="1200" dirty="0" err="1"/>
            <a:t>for</a:t>
          </a:r>
          <a:r>
            <a:rPr lang="es-ES" sz="1200" kern="1200" dirty="0"/>
            <a:t> establishments </a:t>
          </a:r>
          <a:endParaRPr lang="en-IE" sz="1200" kern="1200" dirty="0"/>
        </a:p>
      </dsp:txBody>
      <dsp:txXfrm>
        <a:off x="3365660" y="1326597"/>
        <a:ext cx="3723155" cy="373917"/>
      </dsp:txXfrm>
    </dsp:sp>
    <dsp:sp modelId="{6B3758EC-53DC-4BA4-9190-B11E72F0A067}">
      <dsp:nvSpPr>
        <dsp:cNvPr id="0" name=""/>
        <dsp:cNvSpPr/>
      </dsp:nvSpPr>
      <dsp:spPr>
        <a:xfrm>
          <a:off x="3345432" y="1741461"/>
          <a:ext cx="3763611" cy="414373"/>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marL="0" lvl="0" indent="0" algn="ctr" defTabSz="533400">
            <a:lnSpc>
              <a:spcPct val="90000"/>
            </a:lnSpc>
            <a:spcBef>
              <a:spcPct val="0"/>
            </a:spcBef>
            <a:spcAft>
              <a:spcPct val="35000"/>
            </a:spcAft>
            <a:buNone/>
          </a:pPr>
          <a:r>
            <a:rPr lang="es-ES" sz="1200" kern="1200" dirty="0"/>
            <a:t>5. Country </a:t>
          </a:r>
          <a:r>
            <a:rPr lang="es-ES" sz="1200" kern="1200" dirty="0" err="1"/>
            <a:t>of</a:t>
          </a:r>
          <a:r>
            <a:rPr lang="es-ES" sz="1200" kern="1200" dirty="0"/>
            <a:t> </a:t>
          </a:r>
          <a:r>
            <a:rPr lang="es-ES" sz="1200" kern="1200" dirty="0" err="1"/>
            <a:t>origin</a:t>
          </a:r>
          <a:r>
            <a:rPr lang="es-ES" sz="1200" kern="1200" dirty="0"/>
            <a:t> </a:t>
          </a:r>
          <a:r>
            <a:rPr lang="es-ES" sz="1200" kern="1200" dirty="0" err="1"/>
            <a:t>of</a:t>
          </a:r>
          <a:r>
            <a:rPr lang="es-ES" sz="1200" kern="1200" dirty="0"/>
            <a:t> </a:t>
          </a:r>
          <a:r>
            <a:rPr lang="es-ES" sz="1200" kern="1200" dirty="0" err="1"/>
            <a:t>the</a:t>
          </a:r>
          <a:r>
            <a:rPr lang="es-ES" sz="1200" kern="1200" dirty="0"/>
            <a:t> composite </a:t>
          </a:r>
          <a:r>
            <a:rPr lang="es-ES" sz="1200" kern="1200" dirty="0" err="1"/>
            <a:t>product</a:t>
          </a:r>
          <a:endParaRPr lang="en-IE" sz="1200" kern="1200" dirty="0"/>
        </a:p>
      </dsp:txBody>
      <dsp:txXfrm>
        <a:off x="3365660" y="1761689"/>
        <a:ext cx="3723155" cy="373917"/>
      </dsp:txXfrm>
    </dsp:sp>
    <dsp:sp modelId="{A620C43A-083B-4A5C-A2E5-F68A1135FD01}">
      <dsp:nvSpPr>
        <dsp:cNvPr id="0" name=""/>
        <dsp:cNvSpPr/>
      </dsp:nvSpPr>
      <dsp:spPr>
        <a:xfrm>
          <a:off x="3345432" y="2176553"/>
          <a:ext cx="3763611" cy="414373"/>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marL="0" lvl="0" indent="0" algn="ctr" defTabSz="533400">
            <a:lnSpc>
              <a:spcPct val="90000"/>
            </a:lnSpc>
            <a:spcBef>
              <a:spcPct val="0"/>
            </a:spcBef>
            <a:spcAft>
              <a:spcPct val="35000"/>
            </a:spcAft>
            <a:buNone/>
          </a:pPr>
          <a:r>
            <a:rPr lang="es-ES" sz="1200" kern="1200" dirty="0"/>
            <a:t>6. </a:t>
          </a:r>
          <a:r>
            <a:rPr lang="es-ES" sz="1200" kern="1200" dirty="0" err="1"/>
            <a:t>Residues</a:t>
          </a:r>
          <a:r>
            <a:rPr lang="es-ES" sz="1200" kern="1200" dirty="0"/>
            <a:t> control plan</a:t>
          </a:r>
          <a:endParaRPr lang="en-IE" sz="1200" kern="1200" dirty="0"/>
        </a:p>
      </dsp:txBody>
      <dsp:txXfrm>
        <a:off x="3365660" y="2196781"/>
        <a:ext cx="3723155" cy="373917"/>
      </dsp:txXfrm>
    </dsp:sp>
    <dsp:sp modelId="{358C5A3D-E83A-4489-8C3F-7B2822DE349F}">
      <dsp:nvSpPr>
        <dsp:cNvPr id="0" name=""/>
        <dsp:cNvSpPr/>
      </dsp:nvSpPr>
      <dsp:spPr>
        <a:xfrm>
          <a:off x="3345432" y="2611645"/>
          <a:ext cx="3763611" cy="414373"/>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marL="0" lvl="0" indent="0" algn="ctr" defTabSz="533400">
            <a:lnSpc>
              <a:spcPct val="90000"/>
            </a:lnSpc>
            <a:spcBef>
              <a:spcPct val="0"/>
            </a:spcBef>
            <a:spcAft>
              <a:spcPct val="35000"/>
            </a:spcAft>
            <a:buNone/>
          </a:pPr>
          <a:r>
            <a:rPr lang="es-ES" sz="1200" kern="1200" dirty="0"/>
            <a:t>7. Animal </a:t>
          </a:r>
          <a:r>
            <a:rPr lang="es-ES" sz="1200" kern="1200" dirty="0" err="1"/>
            <a:t>health</a:t>
          </a:r>
          <a:r>
            <a:rPr lang="es-ES" sz="1200" kern="1200" dirty="0"/>
            <a:t> </a:t>
          </a:r>
          <a:r>
            <a:rPr lang="es-ES" sz="1200" kern="1200" dirty="0" err="1"/>
            <a:t>aspects</a:t>
          </a:r>
          <a:endParaRPr lang="en-IE" sz="1200" kern="1200" dirty="0"/>
        </a:p>
      </dsp:txBody>
      <dsp:txXfrm>
        <a:off x="3365660" y="2631873"/>
        <a:ext cx="3723155" cy="373917"/>
      </dsp:txXfrm>
    </dsp:sp>
    <dsp:sp modelId="{410CE8E0-6118-4CA7-B55C-47E14D34DB18}">
      <dsp:nvSpPr>
        <dsp:cNvPr id="0" name=""/>
        <dsp:cNvSpPr/>
      </dsp:nvSpPr>
      <dsp:spPr>
        <a:xfrm>
          <a:off x="3345432" y="3046737"/>
          <a:ext cx="3763611" cy="414373"/>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marL="0" lvl="0" indent="0" algn="ctr" defTabSz="533400">
            <a:lnSpc>
              <a:spcPct val="90000"/>
            </a:lnSpc>
            <a:spcBef>
              <a:spcPct val="0"/>
            </a:spcBef>
            <a:spcAft>
              <a:spcPct val="35000"/>
            </a:spcAft>
            <a:buNone/>
          </a:pPr>
          <a:r>
            <a:rPr lang="en-IE" sz="1200" kern="1200" dirty="0"/>
            <a:t>8. Documentation</a:t>
          </a:r>
        </a:p>
      </dsp:txBody>
      <dsp:txXfrm>
        <a:off x="3365660" y="3066965"/>
        <a:ext cx="3723155" cy="373917"/>
      </dsp:txXfrm>
    </dsp:sp>
    <dsp:sp modelId="{79AD5F89-260D-4BB9-BAB0-53817560EE97}">
      <dsp:nvSpPr>
        <dsp:cNvPr id="0" name=""/>
        <dsp:cNvSpPr/>
      </dsp:nvSpPr>
      <dsp:spPr>
        <a:xfrm>
          <a:off x="3345432" y="3481829"/>
          <a:ext cx="3763611" cy="414373"/>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marL="0" lvl="0" indent="0" algn="ctr" defTabSz="533400">
            <a:lnSpc>
              <a:spcPct val="90000"/>
            </a:lnSpc>
            <a:spcBef>
              <a:spcPct val="0"/>
            </a:spcBef>
            <a:spcAft>
              <a:spcPct val="35000"/>
            </a:spcAft>
            <a:buNone/>
          </a:pPr>
          <a:r>
            <a:rPr lang="es-ES" sz="1200" kern="1200" dirty="0"/>
            <a:t>9. </a:t>
          </a:r>
          <a:r>
            <a:rPr lang="es-ES" sz="1200" kern="1200" dirty="0" err="1"/>
            <a:t>Controls</a:t>
          </a:r>
          <a:r>
            <a:rPr lang="es-ES" sz="1200" kern="1200" dirty="0"/>
            <a:t> at </a:t>
          </a:r>
          <a:r>
            <a:rPr lang="es-ES" sz="1200" kern="1200" dirty="0" err="1"/>
            <a:t>the</a:t>
          </a:r>
          <a:r>
            <a:rPr lang="es-ES" sz="1200" kern="1200" dirty="0"/>
            <a:t> </a:t>
          </a:r>
          <a:r>
            <a:rPr lang="es-ES" sz="1200" kern="1200" dirty="0" err="1"/>
            <a:t>entry</a:t>
          </a:r>
          <a:r>
            <a:rPr lang="es-ES" sz="1200" kern="1200" dirty="0"/>
            <a:t> </a:t>
          </a:r>
          <a:r>
            <a:rPr lang="es-ES" sz="1200" kern="1200" dirty="0" err="1"/>
            <a:t>of</a:t>
          </a:r>
          <a:r>
            <a:rPr lang="es-ES" sz="1200" kern="1200" dirty="0"/>
            <a:t> </a:t>
          </a:r>
          <a:r>
            <a:rPr lang="es-ES" sz="1200" kern="1200" dirty="0" err="1"/>
            <a:t>the</a:t>
          </a:r>
          <a:r>
            <a:rPr lang="es-ES" sz="1200" kern="1200" dirty="0"/>
            <a:t> </a:t>
          </a:r>
          <a:r>
            <a:rPr lang="es-ES" sz="1200" kern="1200" dirty="0" err="1"/>
            <a:t>Union</a:t>
          </a:r>
          <a:endParaRPr lang="en-IE" sz="1200" kern="1200" dirty="0"/>
        </a:p>
      </dsp:txBody>
      <dsp:txXfrm>
        <a:off x="3365660" y="3502057"/>
        <a:ext cx="3723155" cy="37391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2DA58E-E9EC-41BB-91F3-61A3C4BB1ADB}">
      <dsp:nvSpPr>
        <dsp:cNvPr id="0" name=""/>
        <dsp:cNvSpPr/>
      </dsp:nvSpPr>
      <dsp:spPr>
        <a:xfrm>
          <a:off x="0" y="59754"/>
          <a:ext cx="6134470" cy="53820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IE" sz="2300" b="1" kern="1200" noProof="0" dirty="0"/>
            <a:t>Unprocessed product </a:t>
          </a:r>
          <a:r>
            <a:rPr lang="es-ES" sz="2300" b="1" kern="1200" dirty="0"/>
            <a:t>of animal </a:t>
          </a:r>
          <a:r>
            <a:rPr lang="en-IE" sz="2300" b="1" kern="1200" noProof="0" dirty="0"/>
            <a:t>origin</a:t>
          </a:r>
        </a:p>
      </dsp:txBody>
      <dsp:txXfrm>
        <a:off x="26273" y="86027"/>
        <a:ext cx="6081924" cy="485654"/>
      </dsp:txXfrm>
    </dsp:sp>
    <dsp:sp modelId="{E2E14288-D28E-4C81-B7C7-4F9356AFE8CB}">
      <dsp:nvSpPr>
        <dsp:cNvPr id="0" name=""/>
        <dsp:cNvSpPr/>
      </dsp:nvSpPr>
      <dsp:spPr>
        <a:xfrm>
          <a:off x="0" y="597954"/>
          <a:ext cx="6134470" cy="5356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4769" tIns="29210" rIns="163576" bIns="29210" numCol="1" spcCol="1270" anchor="t" anchorCtr="0">
          <a:noAutofit/>
        </a:bodyPr>
        <a:lstStyle/>
        <a:p>
          <a:pPr marL="171450" lvl="1" indent="-171450" algn="l" defTabSz="800100">
            <a:lnSpc>
              <a:spcPct val="90000"/>
            </a:lnSpc>
            <a:spcBef>
              <a:spcPct val="0"/>
            </a:spcBef>
            <a:spcAft>
              <a:spcPct val="20000"/>
            </a:spcAft>
            <a:buChar char="•"/>
          </a:pPr>
          <a:r>
            <a:rPr lang="en-IE" sz="1800" kern="1200" noProof="0" dirty="0"/>
            <a:t>If the raw material is not a processed product of animal origin.</a:t>
          </a:r>
        </a:p>
      </dsp:txBody>
      <dsp:txXfrm>
        <a:off x="0" y="597954"/>
        <a:ext cx="6134470" cy="535612"/>
      </dsp:txXfrm>
    </dsp:sp>
    <dsp:sp modelId="{E6260407-25EF-4C71-BF83-13154A9BD9FF}">
      <dsp:nvSpPr>
        <dsp:cNvPr id="0" name=""/>
        <dsp:cNvSpPr/>
      </dsp:nvSpPr>
      <dsp:spPr>
        <a:xfrm>
          <a:off x="0" y="1133566"/>
          <a:ext cx="6134470" cy="53820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IE" sz="2300" b="1" kern="1200" noProof="0" dirty="0"/>
            <a:t>Processed product of animal origin</a:t>
          </a:r>
        </a:p>
      </dsp:txBody>
      <dsp:txXfrm>
        <a:off x="26273" y="1159839"/>
        <a:ext cx="6081924" cy="485654"/>
      </dsp:txXfrm>
    </dsp:sp>
    <dsp:sp modelId="{5517E54D-859B-4830-A719-A10135BD4047}">
      <dsp:nvSpPr>
        <dsp:cNvPr id="0" name=""/>
        <dsp:cNvSpPr/>
      </dsp:nvSpPr>
      <dsp:spPr>
        <a:xfrm>
          <a:off x="0" y="1671766"/>
          <a:ext cx="6134470" cy="8331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4769" tIns="29210" rIns="163576" bIns="29210" numCol="1" spcCol="1270" anchor="t" anchorCtr="0">
          <a:noAutofit/>
        </a:bodyPr>
        <a:lstStyle/>
        <a:p>
          <a:pPr marL="171450" lvl="1" indent="-171450" algn="l" defTabSz="800100">
            <a:lnSpc>
              <a:spcPct val="90000"/>
            </a:lnSpc>
            <a:spcBef>
              <a:spcPct val="0"/>
            </a:spcBef>
            <a:spcAft>
              <a:spcPct val="20000"/>
            </a:spcAft>
            <a:buChar char="•"/>
          </a:pPr>
          <a:r>
            <a:rPr lang="en-IE" sz="1800" kern="1200" noProof="0" dirty="0"/>
            <a:t>If there is not a plant product added.</a:t>
          </a:r>
        </a:p>
        <a:p>
          <a:pPr marL="171450" lvl="1" indent="-171450" algn="l" defTabSz="800100">
            <a:lnSpc>
              <a:spcPct val="90000"/>
            </a:lnSpc>
            <a:spcBef>
              <a:spcPct val="0"/>
            </a:spcBef>
            <a:spcAft>
              <a:spcPct val="20000"/>
            </a:spcAft>
            <a:buChar char="•"/>
          </a:pPr>
          <a:r>
            <a:rPr lang="en-IE" sz="1800" kern="1200" noProof="0" dirty="0"/>
            <a:t>If the plant product does not modify the main characteristics of the animal product</a:t>
          </a:r>
          <a:r>
            <a:rPr lang="es-ES" sz="1800" kern="1200" dirty="0"/>
            <a:t>.</a:t>
          </a:r>
          <a:endParaRPr lang="en-IE" sz="1800" kern="1200" dirty="0"/>
        </a:p>
      </dsp:txBody>
      <dsp:txXfrm>
        <a:off x="0" y="1671766"/>
        <a:ext cx="6134470" cy="833175"/>
      </dsp:txXfrm>
    </dsp:sp>
    <dsp:sp modelId="{01A3F4EB-8AF4-4A6F-BB3F-E5F648790404}">
      <dsp:nvSpPr>
        <dsp:cNvPr id="0" name=""/>
        <dsp:cNvSpPr/>
      </dsp:nvSpPr>
      <dsp:spPr>
        <a:xfrm>
          <a:off x="0" y="2504941"/>
          <a:ext cx="6134470" cy="538200"/>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s-ES" sz="2300" b="1" kern="1200" dirty="0"/>
            <a:t>Composite </a:t>
          </a:r>
          <a:r>
            <a:rPr lang="en-IE" sz="2300" b="1" kern="1200" noProof="0" dirty="0"/>
            <a:t>product</a:t>
          </a:r>
        </a:p>
      </dsp:txBody>
      <dsp:txXfrm>
        <a:off x="26273" y="2531214"/>
        <a:ext cx="6081924" cy="48565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714AA5-5F13-4D7C-A9C8-EB3A5CB2C118}">
      <dsp:nvSpPr>
        <dsp:cNvPr id="0" name=""/>
        <dsp:cNvSpPr/>
      </dsp:nvSpPr>
      <dsp:spPr>
        <a:xfrm>
          <a:off x="2384532" y="0"/>
          <a:ext cx="4429958" cy="4429958"/>
        </a:xfrm>
        <a:prstGeom prst="triangl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4238F97-4C0A-40D0-836E-ED1DF7EE8586}">
      <dsp:nvSpPr>
        <dsp:cNvPr id="0" name=""/>
        <dsp:cNvSpPr/>
      </dsp:nvSpPr>
      <dsp:spPr>
        <a:xfrm>
          <a:off x="4461695" y="444545"/>
          <a:ext cx="2879472" cy="986357"/>
        </a:xfrm>
        <a:prstGeom prst="roundRect">
          <a:avLst/>
        </a:prstGeom>
        <a:solidFill>
          <a:schemeClr val="lt1">
            <a:alpha val="90000"/>
            <a:hueOff val="0"/>
            <a:satOff val="0"/>
            <a:lumOff val="0"/>
            <a:alphaOff val="0"/>
          </a:schemeClr>
        </a:solidFill>
        <a:ln w="57150" cap="flat" cmpd="sng" algn="ctr">
          <a:solidFill>
            <a:schemeClr val="accent3"/>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s-ES" sz="1800" kern="1200" dirty="0">
              <a:solidFill>
                <a:srgbClr val="FF0000"/>
              </a:solidFill>
            </a:rPr>
            <a:t>Non </a:t>
          </a:r>
          <a:r>
            <a:rPr lang="es-ES" sz="1800" kern="1200" dirty="0" err="1">
              <a:solidFill>
                <a:srgbClr val="FF0000"/>
              </a:solidFill>
            </a:rPr>
            <a:t>shelf-stable</a:t>
          </a:r>
          <a:endParaRPr lang="en-IE" sz="1800" kern="1200" dirty="0">
            <a:solidFill>
              <a:srgbClr val="FF0000"/>
            </a:solidFill>
          </a:endParaRPr>
        </a:p>
      </dsp:txBody>
      <dsp:txXfrm>
        <a:off x="4509845" y="492695"/>
        <a:ext cx="2783172" cy="890057"/>
      </dsp:txXfrm>
    </dsp:sp>
    <dsp:sp modelId="{B45520E1-571F-41BF-A071-C208D91E7DA5}">
      <dsp:nvSpPr>
        <dsp:cNvPr id="0" name=""/>
        <dsp:cNvSpPr/>
      </dsp:nvSpPr>
      <dsp:spPr>
        <a:xfrm>
          <a:off x="4488330" y="1545848"/>
          <a:ext cx="2879472" cy="1198266"/>
        </a:xfrm>
        <a:prstGeom prst="roundRect">
          <a:avLst/>
        </a:prstGeom>
        <a:solidFill>
          <a:schemeClr val="lt1">
            <a:alpha val="90000"/>
            <a:hueOff val="0"/>
            <a:satOff val="0"/>
            <a:lumOff val="0"/>
            <a:alphaOff val="0"/>
          </a:schemeClr>
        </a:solidFill>
        <a:ln w="57150" cap="flat" cmpd="sng" algn="ctr">
          <a:solidFill>
            <a:schemeClr val="accent4"/>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s-ES" sz="1800" kern="1200" dirty="0" err="1">
              <a:solidFill>
                <a:srgbClr val="FF0000"/>
              </a:solidFill>
            </a:rPr>
            <a:t>Shelf-stable</a:t>
          </a:r>
          <a:r>
            <a:rPr lang="es-ES" sz="1800" kern="1200" dirty="0"/>
            <a:t>.</a:t>
          </a:r>
          <a:r>
            <a:rPr lang="es-ES" sz="1400" kern="1200" dirty="0"/>
            <a:t> </a:t>
          </a:r>
          <a:r>
            <a:rPr lang="en-US" sz="1400" u="none" kern="1200" dirty="0"/>
            <a:t>Containing </a:t>
          </a:r>
          <a:r>
            <a:rPr lang="en-US" sz="1400" b="1" u="none" kern="1200" dirty="0"/>
            <a:t>colostrum-based</a:t>
          </a:r>
          <a:r>
            <a:rPr lang="en-US" sz="1400" u="none" kern="1200" dirty="0"/>
            <a:t> products or </a:t>
          </a:r>
          <a:r>
            <a:rPr lang="en-US" sz="1400" b="1" kern="1200" dirty="0"/>
            <a:t>processed meat</a:t>
          </a:r>
          <a:endParaRPr lang="en-IE" sz="1400" kern="1200" dirty="0"/>
        </a:p>
      </dsp:txBody>
      <dsp:txXfrm>
        <a:off x="4546825" y="1604343"/>
        <a:ext cx="2762482" cy="1081276"/>
      </dsp:txXfrm>
    </dsp:sp>
    <dsp:sp modelId="{47ECE70E-2B12-420B-B0FD-A61F06EE1BF8}">
      <dsp:nvSpPr>
        <dsp:cNvPr id="0" name=""/>
        <dsp:cNvSpPr/>
      </dsp:nvSpPr>
      <dsp:spPr>
        <a:xfrm>
          <a:off x="4461695" y="2875759"/>
          <a:ext cx="2879472" cy="986357"/>
        </a:xfrm>
        <a:prstGeom prst="roundRect">
          <a:avLst/>
        </a:prstGeom>
        <a:solidFill>
          <a:schemeClr val="lt1">
            <a:alpha val="90000"/>
            <a:hueOff val="0"/>
            <a:satOff val="0"/>
            <a:lumOff val="0"/>
            <a:alphaOff val="0"/>
          </a:schemeClr>
        </a:solidFill>
        <a:ln w="38100" cap="flat" cmpd="sng" algn="ctr">
          <a:solidFill>
            <a:schemeClr val="accent5"/>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ts val="0"/>
            </a:spcAft>
            <a:buNone/>
          </a:pPr>
          <a:r>
            <a:rPr lang="en-US" sz="1800" kern="1200" dirty="0">
              <a:solidFill>
                <a:srgbClr val="FF0000"/>
              </a:solidFill>
            </a:rPr>
            <a:t>Shelf-stable</a:t>
          </a:r>
          <a:r>
            <a:rPr lang="en-US" sz="1800" kern="1200" dirty="0"/>
            <a:t>.</a:t>
          </a:r>
          <a:r>
            <a:rPr lang="en-US" sz="1400" kern="1200" dirty="0"/>
            <a:t> Containing PPOAO (R (EC) 853/2004). </a:t>
          </a:r>
          <a:r>
            <a:rPr lang="en-US" sz="1400" u="none" kern="1200" dirty="0"/>
            <a:t>Not containing </a:t>
          </a:r>
          <a:r>
            <a:rPr lang="en-IE" sz="1400" b="1" u="none" kern="1200" dirty="0"/>
            <a:t>colostrum-based products </a:t>
          </a:r>
          <a:r>
            <a:rPr lang="en-IE" sz="1400" b="0" u="none" kern="1200" dirty="0"/>
            <a:t>or</a:t>
          </a:r>
        </a:p>
        <a:p>
          <a:pPr marL="0" lvl="0" indent="0" algn="ctr" defTabSz="800100">
            <a:lnSpc>
              <a:spcPct val="90000"/>
            </a:lnSpc>
            <a:spcBef>
              <a:spcPct val="0"/>
            </a:spcBef>
            <a:spcAft>
              <a:spcPts val="0"/>
            </a:spcAft>
            <a:buNone/>
          </a:pPr>
          <a:r>
            <a:rPr lang="en-US" sz="1400" b="1" kern="1200" dirty="0"/>
            <a:t>processed meat </a:t>
          </a:r>
          <a:endParaRPr lang="en-IE" sz="1400" kern="1200" dirty="0"/>
        </a:p>
      </dsp:txBody>
      <dsp:txXfrm>
        <a:off x="4509845" y="2923909"/>
        <a:ext cx="2783172" cy="890057"/>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777607" y="0"/>
            <a:ext cx="2889938" cy="498056"/>
          </a:xfrm>
          <a:prstGeom prst="rect">
            <a:avLst/>
          </a:prstGeom>
        </p:spPr>
        <p:txBody>
          <a:bodyPr vert="horz" lIns="91440" tIns="45720" rIns="91440" bIns="45720" rtlCol="0"/>
          <a:lstStyle>
            <a:lvl1pPr algn="r">
              <a:defRPr sz="1200"/>
            </a:lvl1pPr>
          </a:lstStyle>
          <a:p>
            <a:fld id="{3A939EFE-0303-44F6-9A16-FD3B5E015DB1}" type="datetimeFigureOut">
              <a:rPr lang="en-GB" smtClean="0"/>
              <a:t>29/04/2024</a:t>
            </a:fld>
            <a:endParaRPr lang="en-GB"/>
          </a:p>
        </p:txBody>
      </p:sp>
      <p:sp>
        <p:nvSpPr>
          <p:cNvPr id="4" name="Footer Placeholder 3"/>
          <p:cNvSpPr>
            <a:spLocks noGrp="1"/>
          </p:cNvSpPr>
          <p:nvPr>
            <p:ph type="ftr" sz="quarter" idx="2"/>
          </p:nvPr>
        </p:nvSpPr>
        <p:spPr>
          <a:xfrm>
            <a:off x="0" y="9428584"/>
            <a:ext cx="2889938" cy="49805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777607" y="9428584"/>
            <a:ext cx="2889938" cy="498055"/>
          </a:xfrm>
          <a:prstGeom prst="rect">
            <a:avLst/>
          </a:prstGeom>
        </p:spPr>
        <p:txBody>
          <a:bodyPr vert="horz" lIns="91440" tIns="45720" rIns="91440" bIns="45720" rtlCol="0" anchor="b"/>
          <a:lstStyle>
            <a:lvl1pPr algn="r">
              <a:defRPr sz="1200"/>
            </a:lvl1pPr>
          </a:lstStyle>
          <a:p>
            <a:fld id="{C4F04766-77AF-4EBE-9704-229FD5F6AD6A}" type="slidenum">
              <a:rPr lang="en-GB" smtClean="0"/>
              <a:t>‹#›</a:t>
            </a:fld>
            <a:endParaRPr lang="en-GB"/>
          </a:p>
        </p:txBody>
      </p:sp>
    </p:spTree>
    <p:extLst>
      <p:ext uri="{BB962C8B-B14F-4D97-AF65-F5344CB8AC3E}">
        <p14:creationId xmlns:p14="http://schemas.microsoft.com/office/powerpoint/2010/main" val="37889881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777607" y="0"/>
            <a:ext cx="2889938" cy="498056"/>
          </a:xfrm>
          <a:prstGeom prst="rect">
            <a:avLst/>
          </a:prstGeom>
        </p:spPr>
        <p:txBody>
          <a:bodyPr vert="horz" lIns="91440" tIns="45720" rIns="91440" bIns="45720" rtlCol="0"/>
          <a:lstStyle>
            <a:lvl1pPr algn="r">
              <a:defRPr sz="1200"/>
            </a:lvl1pPr>
          </a:lstStyle>
          <a:p>
            <a:fld id="{A3B926D1-0013-4A80-B64E-9D824EE65210}" type="datetimeFigureOut">
              <a:rPr lang="en-GB" smtClean="0"/>
              <a:t>29/04/2024</a:t>
            </a:fld>
            <a:endParaRPr lang="en-GB"/>
          </a:p>
        </p:txBody>
      </p:sp>
      <p:sp>
        <p:nvSpPr>
          <p:cNvPr id="4" name="Slide Image Placeholder 3"/>
          <p:cNvSpPr>
            <a:spLocks noGrp="1" noRot="1" noChangeAspect="1"/>
          </p:cNvSpPr>
          <p:nvPr>
            <p:ph type="sldImg" idx="2"/>
          </p:nvPr>
        </p:nvSpPr>
        <p:spPr>
          <a:xfrm>
            <a:off x="357188" y="1241425"/>
            <a:ext cx="5954712"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66909" y="4777194"/>
            <a:ext cx="5335270" cy="390861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4"/>
            <a:ext cx="2889938"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777607" y="9428584"/>
            <a:ext cx="2889938" cy="498055"/>
          </a:xfrm>
          <a:prstGeom prst="rect">
            <a:avLst/>
          </a:prstGeom>
        </p:spPr>
        <p:txBody>
          <a:bodyPr vert="horz" lIns="91440" tIns="45720" rIns="91440" bIns="45720" rtlCol="0" anchor="b"/>
          <a:lstStyle>
            <a:lvl1pPr algn="r">
              <a:defRPr sz="1200"/>
            </a:lvl1pPr>
          </a:lstStyle>
          <a:p>
            <a:fld id="{59CF2995-AB43-4B7C-B8CD-9DC7C3692A9C}" type="slidenum">
              <a:rPr lang="en-GB" smtClean="0"/>
              <a:t>‹#›</a:t>
            </a:fld>
            <a:endParaRPr lang="en-GB"/>
          </a:p>
        </p:txBody>
      </p:sp>
    </p:spTree>
    <p:extLst>
      <p:ext uri="{BB962C8B-B14F-4D97-AF65-F5344CB8AC3E}">
        <p14:creationId xmlns:p14="http://schemas.microsoft.com/office/powerpoint/2010/main" val="146078466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59CF2995-AB43-4B7C-B8CD-9DC7C3692A9C}" type="slidenum">
              <a:rPr lang="en-GB" smtClean="0"/>
              <a:t>1</a:t>
            </a:fld>
            <a:endParaRPr lang="en-GB"/>
          </a:p>
        </p:txBody>
      </p:sp>
    </p:spTree>
    <p:extLst>
      <p:ext uri="{BB962C8B-B14F-4D97-AF65-F5344CB8AC3E}">
        <p14:creationId xmlns:p14="http://schemas.microsoft.com/office/powerpoint/2010/main" val="1485763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BE"/>
          </a:p>
        </p:txBody>
      </p:sp>
      <p:sp>
        <p:nvSpPr>
          <p:cNvPr id="4" name="Slide Number Placeholder 3"/>
          <p:cNvSpPr>
            <a:spLocks noGrp="1"/>
          </p:cNvSpPr>
          <p:nvPr>
            <p:ph type="sldNum" sz="quarter" idx="5"/>
          </p:nvPr>
        </p:nvSpPr>
        <p:spPr/>
        <p:txBody>
          <a:bodyPr/>
          <a:lstStyle/>
          <a:p>
            <a:fld id="{59CF2995-AB43-4B7C-B8CD-9DC7C3692A9C}" type="slidenum">
              <a:rPr lang="en-GB" smtClean="0"/>
              <a:t>10</a:t>
            </a:fld>
            <a:endParaRPr lang="en-GB"/>
          </a:p>
        </p:txBody>
      </p:sp>
    </p:spTree>
    <p:extLst>
      <p:ext uri="{BB962C8B-B14F-4D97-AF65-F5344CB8AC3E}">
        <p14:creationId xmlns:p14="http://schemas.microsoft.com/office/powerpoint/2010/main" val="22379396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59CF2995-AB43-4B7C-B8CD-9DC7C3692A9C}" type="slidenum">
              <a:rPr lang="en-GB" smtClean="0"/>
              <a:t>11</a:t>
            </a:fld>
            <a:endParaRPr lang="en-GB"/>
          </a:p>
        </p:txBody>
      </p:sp>
    </p:spTree>
    <p:extLst>
      <p:ext uri="{BB962C8B-B14F-4D97-AF65-F5344CB8AC3E}">
        <p14:creationId xmlns:p14="http://schemas.microsoft.com/office/powerpoint/2010/main" val="25774352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BE"/>
          </a:p>
        </p:txBody>
      </p:sp>
      <p:sp>
        <p:nvSpPr>
          <p:cNvPr id="4" name="Slide Number Placeholder 3"/>
          <p:cNvSpPr>
            <a:spLocks noGrp="1"/>
          </p:cNvSpPr>
          <p:nvPr>
            <p:ph type="sldNum" sz="quarter" idx="5"/>
          </p:nvPr>
        </p:nvSpPr>
        <p:spPr/>
        <p:txBody>
          <a:bodyPr/>
          <a:lstStyle/>
          <a:p>
            <a:fld id="{59CF2995-AB43-4B7C-B8CD-9DC7C3692A9C}" type="slidenum">
              <a:rPr lang="en-GB" smtClean="0"/>
              <a:t>12</a:t>
            </a:fld>
            <a:endParaRPr lang="en-GB"/>
          </a:p>
        </p:txBody>
      </p:sp>
    </p:spTree>
    <p:extLst>
      <p:ext uri="{BB962C8B-B14F-4D97-AF65-F5344CB8AC3E}">
        <p14:creationId xmlns:p14="http://schemas.microsoft.com/office/powerpoint/2010/main" val="33949057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BE"/>
          </a:p>
        </p:txBody>
      </p:sp>
      <p:sp>
        <p:nvSpPr>
          <p:cNvPr id="4" name="Slide Number Placeholder 3"/>
          <p:cNvSpPr>
            <a:spLocks noGrp="1"/>
          </p:cNvSpPr>
          <p:nvPr>
            <p:ph type="sldNum" sz="quarter" idx="5"/>
          </p:nvPr>
        </p:nvSpPr>
        <p:spPr/>
        <p:txBody>
          <a:bodyPr/>
          <a:lstStyle/>
          <a:p>
            <a:fld id="{59CF2995-AB43-4B7C-B8CD-9DC7C3692A9C}" type="slidenum">
              <a:rPr lang="en-GB" smtClean="0"/>
              <a:t>13</a:t>
            </a:fld>
            <a:endParaRPr lang="en-GB"/>
          </a:p>
        </p:txBody>
      </p:sp>
    </p:spTree>
    <p:extLst>
      <p:ext uri="{BB962C8B-B14F-4D97-AF65-F5344CB8AC3E}">
        <p14:creationId xmlns:p14="http://schemas.microsoft.com/office/powerpoint/2010/main" val="4859919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BE"/>
          </a:p>
        </p:txBody>
      </p:sp>
      <p:sp>
        <p:nvSpPr>
          <p:cNvPr id="4" name="Slide Number Placeholder 3"/>
          <p:cNvSpPr>
            <a:spLocks noGrp="1"/>
          </p:cNvSpPr>
          <p:nvPr>
            <p:ph type="sldNum" sz="quarter" idx="5"/>
          </p:nvPr>
        </p:nvSpPr>
        <p:spPr/>
        <p:txBody>
          <a:bodyPr/>
          <a:lstStyle/>
          <a:p>
            <a:fld id="{59CF2995-AB43-4B7C-B8CD-9DC7C3692A9C}" type="slidenum">
              <a:rPr lang="en-GB" smtClean="0"/>
              <a:t>14</a:t>
            </a:fld>
            <a:endParaRPr lang="en-GB"/>
          </a:p>
        </p:txBody>
      </p:sp>
    </p:spTree>
    <p:extLst>
      <p:ext uri="{BB962C8B-B14F-4D97-AF65-F5344CB8AC3E}">
        <p14:creationId xmlns:p14="http://schemas.microsoft.com/office/powerpoint/2010/main" val="4040021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BE"/>
          </a:p>
        </p:txBody>
      </p:sp>
      <p:sp>
        <p:nvSpPr>
          <p:cNvPr id="4" name="Slide Number Placeholder 3"/>
          <p:cNvSpPr>
            <a:spLocks noGrp="1"/>
          </p:cNvSpPr>
          <p:nvPr>
            <p:ph type="sldNum" sz="quarter" idx="5"/>
          </p:nvPr>
        </p:nvSpPr>
        <p:spPr/>
        <p:txBody>
          <a:bodyPr/>
          <a:lstStyle/>
          <a:p>
            <a:fld id="{59CF2995-AB43-4B7C-B8CD-9DC7C3692A9C}" type="slidenum">
              <a:rPr lang="en-GB" smtClean="0"/>
              <a:t>15</a:t>
            </a:fld>
            <a:endParaRPr lang="en-GB"/>
          </a:p>
        </p:txBody>
      </p:sp>
    </p:spTree>
    <p:extLst>
      <p:ext uri="{BB962C8B-B14F-4D97-AF65-F5344CB8AC3E}">
        <p14:creationId xmlns:p14="http://schemas.microsoft.com/office/powerpoint/2010/main" val="31565221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BE"/>
          </a:p>
        </p:txBody>
      </p:sp>
      <p:sp>
        <p:nvSpPr>
          <p:cNvPr id="4" name="Slide Number Placeholder 3"/>
          <p:cNvSpPr>
            <a:spLocks noGrp="1"/>
          </p:cNvSpPr>
          <p:nvPr>
            <p:ph type="sldNum" sz="quarter" idx="5"/>
          </p:nvPr>
        </p:nvSpPr>
        <p:spPr/>
        <p:txBody>
          <a:bodyPr/>
          <a:lstStyle/>
          <a:p>
            <a:fld id="{59CF2995-AB43-4B7C-B8CD-9DC7C3692A9C}" type="slidenum">
              <a:rPr lang="en-GB" smtClean="0"/>
              <a:t>16</a:t>
            </a:fld>
            <a:endParaRPr lang="en-GB"/>
          </a:p>
        </p:txBody>
      </p:sp>
    </p:spTree>
    <p:extLst>
      <p:ext uri="{BB962C8B-B14F-4D97-AF65-F5344CB8AC3E}">
        <p14:creationId xmlns:p14="http://schemas.microsoft.com/office/powerpoint/2010/main" val="9291859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BE"/>
          </a:p>
        </p:txBody>
      </p:sp>
      <p:sp>
        <p:nvSpPr>
          <p:cNvPr id="4" name="Slide Number Placeholder 3"/>
          <p:cNvSpPr>
            <a:spLocks noGrp="1"/>
          </p:cNvSpPr>
          <p:nvPr>
            <p:ph type="sldNum" sz="quarter" idx="5"/>
          </p:nvPr>
        </p:nvSpPr>
        <p:spPr/>
        <p:txBody>
          <a:bodyPr/>
          <a:lstStyle/>
          <a:p>
            <a:fld id="{59CF2995-AB43-4B7C-B8CD-9DC7C3692A9C}" type="slidenum">
              <a:rPr lang="en-GB" smtClean="0"/>
              <a:t>17</a:t>
            </a:fld>
            <a:endParaRPr lang="en-GB"/>
          </a:p>
        </p:txBody>
      </p:sp>
    </p:spTree>
    <p:extLst>
      <p:ext uri="{BB962C8B-B14F-4D97-AF65-F5344CB8AC3E}">
        <p14:creationId xmlns:p14="http://schemas.microsoft.com/office/powerpoint/2010/main" val="7309049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BE"/>
          </a:p>
        </p:txBody>
      </p:sp>
      <p:sp>
        <p:nvSpPr>
          <p:cNvPr id="4" name="Slide Number Placeholder 3"/>
          <p:cNvSpPr>
            <a:spLocks noGrp="1"/>
          </p:cNvSpPr>
          <p:nvPr>
            <p:ph type="sldNum" sz="quarter" idx="5"/>
          </p:nvPr>
        </p:nvSpPr>
        <p:spPr/>
        <p:txBody>
          <a:bodyPr/>
          <a:lstStyle/>
          <a:p>
            <a:fld id="{59CF2995-AB43-4B7C-B8CD-9DC7C3692A9C}" type="slidenum">
              <a:rPr lang="en-GB" smtClean="0"/>
              <a:t>18</a:t>
            </a:fld>
            <a:endParaRPr lang="en-GB"/>
          </a:p>
        </p:txBody>
      </p:sp>
    </p:spTree>
    <p:extLst>
      <p:ext uri="{BB962C8B-B14F-4D97-AF65-F5344CB8AC3E}">
        <p14:creationId xmlns:p14="http://schemas.microsoft.com/office/powerpoint/2010/main" val="306529507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BE"/>
          </a:p>
        </p:txBody>
      </p:sp>
      <p:sp>
        <p:nvSpPr>
          <p:cNvPr id="4" name="Slide Number Placeholder 3"/>
          <p:cNvSpPr>
            <a:spLocks noGrp="1"/>
          </p:cNvSpPr>
          <p:nvPr>
            <p:ph type="sldNum" sz="quarter" idx="5"/>
          </p:nvPr>
        </p:nvSpPr>
        <p:spPr/>
        <p:txBody>
          <a:bodyPr/>
          <a:lstStyle/>
          <a:p>
            <a:fld id="{59CF2995-AB43-4B7C-B8CD-9DC7C3692A9C}" type="slidenum">
              <a:rPr lang="en-GB" smtClean="0"/>
              <a:t>19</a:t>
            </a:fld>
            <a:endParaRPr lang="en-GB"/>
          </a:p>
        </p:txBody>
      </p:sp>
    </p:spTree>
    <p:extLst>
      <p:ext uri="{BB962C8B-B14F-4D97-AF65-F5344CB8AC3E}">
        <p14:creationId xmlns:p14="http://schemas.microsoft.com/office/powerpoint/2010/main" val="34827689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BE"/>
          </a:p>
        </p:txBody>
      </p:sp>
      <p:sp>
        <p:nvSpPr>
          <p:cNvPr id="4" name="Slide Number Placeholder 3"/>
          <p:cNvSpPr>
            <a:spLocks noGrp="1"/>
          </p:cNvSpPr>
          <p:nvPr>
            <p:ph type="sldNum" sz="quarter" idx="5"/>
          </p:nvPr>
        </p:nvSpPr>
        <p:spPr/>
        <p:txBody>
          <a:bodyPr/>
          <a:lstStyle/>
          <a:p>
            <a:fld id="{59CF2995-AB43-4B7C-B8CD-9DC7C3692A9C}" type="slidenum">
              <a:rPr lang="en-GB" smtClean="0"/>
              <a:t>2</a:t>
            </a:fld>
            <a:endParaRPr lang="en-GB"/>
          </a:p>
        </p:txBody>
      </p:sp>
    </p:spTree>
    <p:extLst>
      <p:ext uri="{BB962C8B-B14F-4D97-AF65-F5344CB8AC3E}">
        <p14:creationId xmlns:p14="http://schemas.microsoft.com/office/powerpoint/2010/main" val="278225403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BE"/>
          </a:p>
        </p:txBody>
      </p:sp>
      <p:sp>
        <p:nvSpPr>
          <p:cNvPr id="4" name="Slide Number Placeholder 3"/>
          <p:cNvSpPr>
            <a:spLocks noGrp="1"/>
          </p:cNvSpPr>
          <p:nvPr>
            <p:ph type="sldNum" sz="quarter" idx="5"/>
          </p:nvPr>
        </p:nvSpPr>
        <p:spPr/>
        <p:txBody>
          <a:bodyPr/>
          <a:lstStyle/>
          <a:p>
            <a:fld id="{59CF2995-AB43-4B7C-B8CD-9DC7C3692A9C}" type="slidenum">
              <a:rPr lang="en-GB" smtClean="0"/>
              <a:t>20</a:t>
            </a:fld>
            <a:endParaRPr lang="en-GB"/>
          </a:p>
        </p:txBody>
      </p:sp>
    </p:spTree>
    <p:extLst>
      <p:ext uri="{BB962C8B-B14F-4D97-AF65-F5344CB8AC3E}">
        <p14:creationId xmlns:p14="http://schemas.microsoft.com/office/powerpoint/2010/main" val="33707714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9CF2995-AB43-4B7C-B8CD-9DC7C3692A9C}" type="slidenum">
              <a:rPr lang="en-GB" smtClean="0"/>
              <a:t>21</a:t>
            </a:fld>
            <a:endParaRPr lang="en-GB"/>
          </a:p>
        </p:txBody>
      </p:sp>
    </p:spTree>
    <p:extLst>
      <p:ext uri="{BB962C8B-B14F-4D97-AF65-F5344CB8AC3E}">
        <p14:creationId xmlns:p14="http://schemas.microsoft.com/office/powerpoint/2010/main" val="20075199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59CF2995-AB43-4B7C-B8CD-9DC7C3692A9C}" type="slidenum">
              <a:rPr lang="en-GB" smtClean="0"/>
              <a:t>3</a:t>
            </a:fld>
            <a:endParaRPr lang="en-GB"/>
          </a:p>
        </p:txBody>
      </p:sp>
    </p:spTree>
    <p:extLst>
      <p:ext uri="{BB962C8B-B14F-4D97-AF65-F5344CB8AC3E}">
        <p14:creationId xmlns:p14="http://schemas.microsoft.com/office/powerpoint/2010/main" val="22099105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is necessary to distinguish between composite products, processed products of animal origin (PPAO) and products, which could erroneously be considered as composite products. Though the decision should be made on the case by case basis, the following decision tree helps making a first assessment.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1. </a:t>
            </a:r>
            <a:r>
              <a:rPr lang="en-IE" sz="1800" dirty="0">
                <a:effectLst/>
                <a:latin typeface="Calibri" panose="020F0502020204030204" pitchFamily="34" charset="0"/>
                <a:ea typeface="Calibri" panose="020F0502020204030204" pitchFamily="34" charset="0"/>
                <a:cs typeface="Times New Roman" panose="02020603050405020304" pitchFamily="18" charset="0"/>
              </a:rPr>
              <a:t>E.g. fresh salmon tartare, fresh chicken skewers with pepper, sushi.</a:t>
            </a:r>
          </a:p>
          <a:p>
            <a:pPr marL="0" marR="0" lvl="0" indent="0" algn="l" defTabSz="914400" rtl="0" eaLnBrk="1" fontAlgn="auto" latinLnBrk="0" hangingPunct="1">
              <a:lnSpc>
                <a:spcPct val="100000"/>
              </a:lnSpc>
              <a:spcBef>
                <a:spcPts val="0"/>
              </a:spcBef>
              <a:spcAft>
                <a:spcPts val="0"/>
              </a:spcAft>
              <a:buClrTx/>
              <a:buSzTx/>
              <a:buFontTx/>
              <a:buNone/>
              <a:tabLst/>
              <a:defRPr/>
            </a:pPr>
            <a:r>
              <a:rPr lang="en-IE" dirty="0"/>
              <a:t>2. </a:t>
            </a:r>
            <a:r>
              <a:rPr lang="en-US" dirty="0"/>
              <a:t>smoked fish, yoghurt, grilled chicken breast / </a:t>
            </a:r>
            <a:r>
              <a:rPr lang="en-IE" sz="1800" dirty="0">
                <a:effectLst/>
                <a:latin typeface="Calibri" panose="020F0502020204030204" pitchFamily="34" charset="0"/>
                <a:ea typeface="Calibri" panose="020F0502020204030204" pitchFamily="34" charset="0"/>
                <a:cs typeface="Times New Roman" panose="02020603050405020304" pitchFamily="18" charset="0"/>
              </a:rPr>
              <a:t>tuna steak in sunflower oil, yoghurt with fruit, canned minced beef with vegetables.</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3. </a:t>
            </a:r>
            <a:r>
              <a:rPr lang="en-IE" sz="1800" dirty="0">
                <a:effectLst/>
                <a:latin typeface="Calibri" panose="020F0502020204030204" pitchFamily="34" charset="0"/>
                <a:ea typeface="Calibri" panose="020F0502020204030204" pitchFamily="34" charset="0"/>
                <a:cs typeface="Times New Roman" panose="02020603050405020304" pitchFamily="18" charset="0"/>
              </a:rPr>
              <a:t>biscuits with eggs or butter, precooked hamburger in a bun, cream liqueurs, burrito, pizza with salami and cheese, chicken Caesar salad (with chicken, parmesan cheese).</a:t>
            </a:r>
          </a:p>
          <a:p>
            <a:endParaRPr lang="en-IE" dirty="0"/>
          </a:p>
        </p:txBody>
      </p:sp>
      <p:sp>
        <p:nvSpPr>
          <p:cNvPr id="4" name="Slide Number Placeholder 3"/>
          <p:cNvSpPr>
            <a:spLocks noGrp="1"/>
          </p:cNvSpPr>
          <p:nvPr>
            <p:ph type="sldNum" sz="quarter" idx="5"/>
          </p:nvPr>
        </p:nvSpPr>
        <p:spPr/>
        <p:txBody>
          <a:bodyPr/>
          <a:lstStyle/>
          <a:p>
            <a:fld id="{59CF2995-AB43-4B7C-B8CD-9DC7C3692A9C}" type="slidenum">
              <a:rPr lang="en-GB" smtClean="0"/>
              <a:t>4</a:t>
            </a:fld>
            <a:endParaRPr lang="en-GB"/>
          </a:p>
        </p:txBody>
      </p:sp>
    </p:spTree>
    <p:extLst>
      <p:ext uri="{BB962C8B-B14F-4D97-AF65-F5344CB8AC3E}">
        <p14:creationId xmlns:p14="http://schemas.microsoft.com/office/powerpoint/2010/main" val="37774974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BE"/>
          </a:p>
        </p:txBody>
      </p:sp>
      <p:sp>
        <p:nvSpPr>
          <p:cNvPr id="4" name="Slide Number Placeholder 3"/>
          <p:cNvSpPr>
            <a:spLocks noGrp="1"/>
          </p:cNvSpPr>
          <p:nvPr>
            <p:ph type="sldNum" sz="quarter" idx="5"/>
          </p:nvPr>
        </p:nvSpPr>
        <p:spPr/>
        <p:txBody>
          <a:bodyPr/>
          <a:lstStyle/>
          <a:p>
            <a:fld id="{59CF2995-AB43-4B7C-B8CD-9DC7C3692A9C}" type="slidenum">
              <a:rPr lang="en-GB" smtClean="0"/>
              <a:t>5</a:t>
            </a:fld>
            <a:endParaRPr lang="en-GB"/>
          </a:p>
        </p:txBody>
      </p:sp>
    </p:spTree>
    <p:extLst>
      <p:ext uri="{BB962C8B-B14F-4D97-AF65-F5344CB8AC3E}">
        <p14:creationId xmlns:p14="http://schemas.microsoft.com/office/powerpoint/2010/main" val="37145646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59CF2995-AB43-4B7C-B8CD-9DC7C3692A9C}" type="slidenum">
              <a:rPr lang="en-GB" smtClean="0"/>
              <a:t>6</a:t>
            </a:fld>
            <a:endParaRPr lang="en-GB"/>
          </a:p>
        </p:txBody>
      </p:sp>
    </p:spTree>
    <p:extLst>
      <p:ext uri="{BB962C8B-B14F-4D97-AF65-F5344CB8AC3E}">
        <p14:creationId xmlns:p14="http://schemas.microsoft.com/office/powerpoint/2010/main" val="30738720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BE"/>
          </a:p>
        </p:txBody>
      </p:sp>
      <p:sp>
        <p:nvSpPr>
          <p:cNvPr id="4" name="Slide Number Placeholder 3"/>
          <p:cNvSpPr>
            <a:spLocks noGrp="1"/>
          </p:cNvSpPr>
          <p:nvPr>
            <p:ph type="sldNum" sz="quarter" idx="5"/>
          </p:nvPr>
        </p:nvSpPr>
        <p:spPr/>
        <p:txBody>
          <a:bodyPr/>
          <a:lstStyle/>
          <a:p>
            <a:fld id="{59CF2995-AB43-4B7C-B8CD-9DC7C3692A9C}" type="slidenum">
              <a:rPr lang="en-GB" smtClean="0"/>
              <a:t>7</a:t>
            </a:fld>
            <a:endParaRPr lang="en-GB"/>
          </a:p>
        </p:txBody>
      </p:sp>
    </p:spTree>
    <p:extLst>
      <p:ext uri="{BB962C8B-B14F-4D97-AF65-F5344CB8AC3E}">
        <p14:creationId xmlns:p14="http://schemas.microsoft.com/office/powerpoint/2010/main" val="8661458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Regulation (EC) No 853/2004 does not apply to the production of COMP. The risk posed by the ingredient of animal origin can be controlled by implementing the rules of Regulation (EC) No 852/2004 without there being a need to apply more detailed specific requirements. </a:t>
            </a:r>
          </a:p>
          <a:p>
            <a:r>
              <a:rPr lang="en-US" dirty="0"/>
              <a:t>Therefore, establishments producing COMP where all animal origin ingredients are already processed, are only to be registered by the CA, do not need to be approved. </a:t>
            </a:r>
            <a:endParaRPr lang="en-IE" dirty="0"/>
          </a:p>
        </p:txBody>
      </p:sp>
      <p:sp>
        <p:nvSpPr>
          <p:cNvPr id="4" name="Slide Number Placeholder 3"/>
          <p:cNvSpPr>
            <a:spLocks noGrp="1"/>
          </p:cNvSpPr>
          <p:nvPr>
            <p:ph type="sldNum" sz="quarter" idx="5"/>
          </p:nvPr>
        </p:nvSpPr>
        <p:spPr/>
        <p:txBody>
          <a:bodyPr/>
          <a:lstStyle/>
          <a:p>
            <a:fld id="{59CF2995-AB43-4B7C-B8CD-9DC7C3692A9C}" type="slidenum">
              <a:rPr lang="en-GB" smtClean="0"/>
              <a:t>8</a:t>
            </a:fld>
            <a:endParaRPr lang="en-GB"/>
          </a:p>
        </p:txBody>
      </p:sp>
    </p:spTree>
    <p:extLst>
      <p:ext uri="{BB962C8B-B14F-4D97-AF65-F5344CB8AC3E}">
        <p14:creationId xmlns:p14="http://schemas.microsoft.com/office/powerpoint/2010/main" val="37407651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ES" dirty="0"/>
              <a:t>1. </a:t>
            </a:r>
            <a:r>
              <a:rPr lang="en-US" b="0" i="0" dirty="0">
                <a:solidFill>
                  <a:srgbClr val="404040"/>
                </a:solidFill>
                <a:effectLst/>
                <a:latin typeface="arial" panose="020B0604020202020204" pitchFamily="34" charset="0"/>
              </a:rPr>
              <a:t>For each processed product of animal origin contained in the composite product.</a:t>
            </a:r>
          </a:p>
          <a:p>
            <a:r>
              <a:rPr lang="en-US" b="0" i="0" dirty="0">
                <a:solidFill>
                  <a:srgbClr val="404040"/>
                </a:solidFill>
                <a:effectLst/>
                <a:latin typeface="arial" panose="020B0604020202020204" pitchFamily="34" charset="0"/>
              </a:rPr>
              <a:t>2. For the meat product contained in the composite product.</a:t>
            </a:r>
          </a:p>
        </p:txBody>
      </p:sp>
      <p:sp>
        <p:nvSpPr>
          <p:cNvPr id="4" name="Slide Number Placeholder 3"/>
          <p:cNvSpPr>
            <a:spLocks noGrp="1"/>
          </p:cNvSpPr>
          <p:nvPr>
            <p:ph type="sldNum" sz="quarter" idx="5"/>
          </p:nvPr>
        </p:nvSpPr>
        <p:spPr/>
        <p:txBody>
          <a:bodyPr/>
          <a:lstStyle/>
          <a:p>
            <a:fld id="{59CF2995-AB43-4B7C-B8CD-9DC7C3692A9C}" type="slidenum">
              <a:rPr lang="en-GB" smtClean="0"/>
              <a:t>9</a:t>
            </a:fld>
            <a:endParaRPr lang="en-GB"/>
          </a:p>
        </p:txBody>
      </p:sp>
    </p:spTree>
    <p:extLst>
      <p:ext uri="{BB962C8B-B14F-4D97-AF65-F5344CB8AC3E}">
        <p14:creationId xmlns:p14="http://schemas.microsoft.com/office/powerpoint/2010/main" val="44580866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noAutofit/>
          </a:bodyPr>
          <a:lstStyle/>
          <a:p>
            <a:fld id="{F46C79FD-C571-418B-AB0F-5EE936C85276}" type="slidenum">
              <a:rPr lang="en-GB" smtClean="0"/>
              <a:t>‹#›</a:t>
            </a:fld>
            <a:endParaRPr lang="en-GB"/>
          </a:p>
        </p:txBody>
      </p:sp>
      <p:sp>
        <p:nvSpPr>
          <p:cNvPr id="2" name="Rectangle 1"/>
          <p:cNvSpPr/>
          <p:nvPr userDrawn="1"/>
        </p:nvSpPr>
        <p:spPr>
          <a:xfrm>
            <a:off x="0" y="0"/>
            <a:ext cx="12192000" cy="10781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5" name="Rectangle 4"/>
          <p:cNvSpPr/>
          <p:nvPr userDrawn="1"/>
        </p:nvSpPr>
        <p:spPr>
          <a:xfrm>
            <a:off x="0" y="1078173"/>
            <a:ext cx="12192000" cy="5779827"/>
          </a:xfrm>
          <a:prstGeom prst="rect">
            <a:avLst/>
          </a:prstGeom>
          <a:solidFill>
            <a:srgbClr val="0356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solidFill>
                <a:schemeClr val="accent4"/>
              </a:solidFill>
            </a:endParaRPr>
          </a:p>
        </p:txBody>
      </p:sp>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388933" y="258042"/>
            <a:ext cx="1659793" cy="1152460"/>
          </a:xfrm>
          <a:prstGeom prst="rect">
            <a:avLst/>
          </a:prstGeom>
        </p:spPr>
      </p:pic>
      <p:sp>
        <p:nvSpPr>
          <p:cNvPr id="6" name="Title 1"/>
          <p:cNvSpPr>
            <a:spLocks noGrp="1"/>
          </p:cNvSpPr>
          <p:nvPr>
            <p:ph type="ctrTitle"/>
          </p:nvPr>
        </p:nvSpPr>
        <p:spPr>
          <a:xfrm>
            <a:off x="1071350" y="1992572"/>
            <a:ext cx="10065224" cy="2149523"/>
          </a:xfrm>
        </p:spPr>
        <p:txBody>
          <a:bodyPr wrap="none" anchor="t">
            <a:noAutofit/>
          </a:bodyPr>
          <a:lstStyle>
            <a:lvl1pPr algn="l">
              <a:defRPr sz="6000" b="0">
                <a:solidFill>
                  <a:schemeClr val="bg1"/>
                </a:solidFill>
              </a:defRPr>
            </a:lvl1pPr>
          </a:lstStyle>
          <a:p>
            <a:r>
              <a:rPr lang="en-US"/>
              <a:t>Click to edit Master title style</a:t>
            </a:r>
            <a:endParaRPr lang="en-GB" dirty="0"/>
          </a:p>
        </p:txBody>
      </p:sp>
      <p:cxnSp>
        <p:nvCxnSpPr>
          <p:cNvPr id="7" name="Straight Connector 6"/>
          <p:cNvCxnSpPr/>
          <p:nvPr userDrawn="1"/>
        </p:nvCxnSpPr>
        <p:spPr>
          <a:xfrm>
            <a:off x="838200" y="1978925"/>
            <a:ext cx="0" cy="4879075"/>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5741158" y="6619164"/>
            <a:ext cx="707409" cy="240594"/>
          </a:xfrm>
          <a:prstGeom prst="rect">
            <a:avLst/>
          </a:prstGeom>
          <a:solidFill>
            <a:srgbClr val="0044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17" name="Subtitle 2"/>
          <p:cNvSpPr>
            <a:spLocks noGrp="1"/>
          </p:cNvSpPr>
          <p:nvPr>
            <p:ph type="subTitle" idx="1"/>
          </p:nvPr>
        </p:nvSpPr>
        <p:spPr>
          <a:xfrm>
            <a:off x="1071351" y="4418049"/>
            <a:ext cx="10065224" cy="897754"/>
          </a:xfrm>
        </p:spPr>
        <p:txBody>
          <a:bodyPr>
            <a:noAutofit/>
          </a:bodyPr>
          <a:lstStyle>
            <a:lvl1pPr marL="0" indent="0" algn="l">
              <a:buNone/>
              <a:defRPr sz="2800" i="0">
                <a:solidFill>
                  <a:schemeClr val="accent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
        <p:nvSpPr>
          <p:cNvPr id="19" name="Text Placeholder 18"/>
          <p:cNvSpPr>
            <a:spLocks noGrp="1"/>
          </p:cNvSpPr>
          <p:nvPr>
            <p:ph type="body" sz="quarter" idx="13"/>
          </p:nvPr>
        </p:nvSpPr>
        <p:spPr>
          <a:xfrm>
            <a:off x="6096000" y="5557903"/>
            <a:ext cx="5040313" cy="528998"/>
          </a:xfrm>
        </p:spPr>
        <p:txBody>
          <a:bodyPr>
            <a:noAutofit/>
          </a:bodyPr>
          <a:lstStyle>
            <a:lvl1pPr marL="0" indent="0" algn="r">
              <a:buFontTx/>
              <a:buNone/>
              <a:defRPr sz="2200" i="1">
                <a:solidFill>
                  <a:schemeClr val="bg1"/>
                </a:solidFill>
              </a:defRPr>
            </a:lvl1pPr>
          </a:lstStyle>
          <a:p>
            <a:pPr lvl="0"/>
            <a:r>
              <a:rPr lang="en-US"/>
              <a:t>Click to edit Master text styles</a:t>
            </a:r>
          </a:p>
        </p:txBody>
      </p:sp>
    </p:spTree>
    <p:extLst>
      <p:ext uri="{BB962C8B-B14F-4D97-AF65-F5344CB8AC3E}">
        <p14:creationId xmlns:p14="http://schemas.microsoft.com/office/powerpoint/2010/main" val="39921833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198" y="1825625"/>
            <a:ext cx="5328000" cy="3906435"/>
          </a:xfrm>
        </p:spPr>
        <p:txBody>
          <a:bodyPr>
            <a:noAutofit/>
          </a:bodyPr>
          <a:lstStyle>
            <a:lvl3pPr>
              <a:spcBef>
                <a:spcPts val="0"/>
              </a:spcBef>
              <a:defRPr/>
            </a:lvl3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402250" y="1825625"/>
            <a:ext cx="5328000" cy="3906435"/>
          </a:xfrm>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7" name="Slide Number Placeholder 6"/>
          <p:cNvSpPr>
            <a:spLocks noGrp="1"/>
          </p:cNvSpPr>
          <p:nvPr>
            <p:ph type="sldNum" sz="quarter" idx="12"/>
          </p:nvPr>
        </p:nvSpPr>
        <p:spPr/>
        <p:txBody>
          <a:bodyPr/>
          <a:lstStyle/>
          <a:p>
            <a:fld id="{F46C79FD-C571-418B-AB0F-5EE936C85276}" type="slidenum">
              <a:rPr lang="en-GB" smtClean="0"/>
              <a:t>‹#›</a:t>
            </a:fld>
            <a:endParaRPr lang="en-GB"/>
          </a:p>
        </p:txBody>
      </p:sp>
      <p:cxnSp>
        <p:nvCxnSpPr>
          <p:cNvPr id="10" name="Straight Connector 9"/>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Tree>
    <p:extLst>
      <p:ext uri="{BB962C8B-B14F-4D97-AF65-F5344CB8AC3E}">
        <p14:creationId xmlns:p14="http://schemas.microsoft.com/office/powerpoint/2010/main" val="12467745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198" y="1825626"/>
            <a:ext cx="3358489" cy="3763134"/>
          </a:xfrm>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7" name="Slide Number Placeholder 6"/>
          <p:cNvSpPr>
            <a:spLocks noGrp="1"/>
          </p:cNvSpPr>
          <p:nvPr>
            <p:ph type="sldNum" sz="quarter" idx="12"/>
          </p:nvPr>
        </p:nvSpPr>
        <p:spPr/>
        <p:txBody>
          <a:bodyPr>
            <a:noAutofit/>
          </a:bodyPr>
          <a:lstStyle/>
          <a:p>
            <a:fld id="{F46C79FD-C571-418B-AB0F-5EE936C85276}" type="slidenum">
              <a:rPr lang="en-GB" smtClean="0"/>
              <a:t>‹#›</a:t>
            </a:fld>
            <a:endParaRPr lang="en-GB"/>
          </a:p>
        </p:txBody>
      </p:sp>
      <p:sp>
        <p:nvSpPr>
          <p:cNvPr id="9" name="Content Placeholder 2"/>
          <p:cNvSpPr>
            <a:spLocks noGrp="1"/>
          </p:cNvSpPr>
          <p:nvPr>
            <p:ph sz="half" idx="13"/>
          </p:nvPr>
        </p:nvSpPr>
        <p:spPr>
          <a:xfrm>
            <a:off x="4604979" y="1825625"/>
            <a:ext cx="3358489" cy="3763134"/>
          </a:xfrm>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0" name="Content Placeholder 2"/>
          <p:cNvSpPr>
            <a:spLocks noGrp="1"/>
          </p:cNvSpPr>
          <p:nvPr>
            <p:ph sz="half" idx="14"/>
          </p:nvPr>
        </p:nvSpPr>
        <p:spPr>
          <a:xfrm>
            <a:off x="8371761" y="1825625"/>
            <a:ext cx="3358489" cy="3763134"/>
          </a:xfrm>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cxnSp>
        <p:nvCxnSpPr>
          <p:cNvPr id="12" name="Straight Connector 11"/>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3"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Tree>
    <p:extLst>
      <p:ext uri="{BB962C8B-B14F-4D97-AF65-F5344CB8AC3E}">
        <p14:creationId xmlns:p14="http://schemas.microsoft.com/office/powerpoint/2010/main" val="22071010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9788" y="1681163"/>
            <a:ext cx="5157787" cy="823912"/>
          </a:xfrm>
        </p:spPr>
        <p:txBody>
          <a:bodyPr wrap="square" anchor="b">
            <a:noAutofit/>
          </a:bodyPr>
          <a:lstStyle>
            <a:lvl1pPr marL="0" indent="0">
              <a:buNone/>
              <a:defRPr sz="28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097331"/>
          </a:xfrm>
        </p:spPr>
        <p:txBody>
          <a:bodyPr wrap="square">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6172200" y="1681163"/>
            <a:ext cx="5183188" cy="823912"/>
          </a:xfrm>
          <a:noFill/>
        </p:spPr>
        <p:txBody>
          <a:bodyPr wrap="square" anchor="b">
            <a:noAutofit/>
          </a:bodyPr>
          <a:lstStyle>
            <a:lvl1pPr marL="0" indent="0">
              <a:buNone/>
              <a:defRPr sz="28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097331"/>
          </a:xfrm>
        </p:spPr>
        <p:txBody>
          <a:bodyPr wrap="square">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 name="Slide Number Placeholder 8"/>
          <p:cNvSpPr>
            <a:spLocks noGrp="1"/>
          </p:cNvSpPr>
          <p:nvPr>
            <p:ph type="sldNum" sz="quarter" idx="12"/>
          </p:nvPr>
        </p:nvSpPr>
        <p:spPr/>
        <p:txBody>
          <a:bodyPr>
            <a:noAutofit/>
          </a:bodyPr>
          <a:lstStyle/>
          <a:p>
            <a:fld id="{F46C79FD-C571-418B-AB0F-5EE936C85276}" type="slidenum">
              <a:rPr lang="en-GB" smtClean="0"/>
              <a:t>‹#›</a:t>
            </a:fld>
            <a:endParaRPr lang="en-GB"/>
          </a:p>
        </p:txBody>
      </p:sp>
      <p:cxnSp>
        <p:nvCxnSpPr>
          <p:cNvPr id="12" name="Straight Connector 11"/>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3"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Tree>
    <p:extLst>
      <p:ext uri="{BB962C8B-B14F-4D97-AF65-F5344CB8AC3E}">
        <p14:creationId xmlns:p14="http://schemas.microsoft.com/office/powerpoint/2010/main" val="27426941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F46C79FD-C571-418B-AB0F-5EE936C85276}" type="slidenum">
              <a:rPr lang="en-GB" smtClean="0"/>
              <a:t>‹#›</a:t>
            </a:fld>
            <a:endParaRPr lang="en-GB"/>
          </a:p>
        </p:txBody>
      </p:sp>
      <p:cxnSp>
        <p:nvCxnSpPr>
          <p:cNvPr id="8" name="Straight Connector 7"/>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9"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Tree>
    <p:extLst>
      <p:ext uri="{BB962C8B-B14F-4D97-AF65-F5344CB8AC3E}">
        <p14:creationId xmlns:p14="http://schemas.microsoft.com/office/powerpoint/2010/main" val="14843015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Quote Slide">
    <p:spTree>
      <p:nvGrpSpPr>
        <p:cNvPr id="1" name=""/>
        <p:cNvGrpSpPr/>
        <p:nvPr/>
      </p:nvGrpSpPr>
      <p:grpSpPr>
        <a:xfrm>
          <a:off x="0" y="0"/>
          <a:ext cx="0" cy="0"/>
          <a:chOff x="0" y="0"/>
          <a:chExt cx="0" cy="0"/>
        </a:xfrm>
      </p:grpSpPr>
      <p:sp>
        <p:nvSpPr>
          <p:cNvPr id="5" name="Picture Placeholder 4"/>
          <p:cNvSpPr>
            <a:spLocks noGrp="1"/>
          </p:cNvSpPr>
          <p:nvPr>
            <p:ph type="pic" sz="quarter" idx="13"/>
          </p:nvPr>
        </p:nvSpPr>
        <p:spPr>
          <a:xfrm>
            <a:off x="-59635" y="-59635"/>
            <a:ext cx="6155635" cy="6983896"/>
          </a:xfrm>
          <a:solidFill>
            <a:schemeClr val="bg2"/>
          </a:solidFill>
          <a:ln w="28575">
            <a:solidFill>
              <a:schemeClr val="accent5"/>
            </a:solidFill>
          </a:ln>
        </p:spPr>
        <p:txBody>
          <a:bodyPr/>
          <a:lstStyle/>
          <a:p>
            <a:r>
              <a:rPr lang="en-US"/>
              <a:t>Click icon to add picture</a:t>
            </a:r>
            <a:endParaRPr lang="en-GB" dirty="0"/>
          </a:p>
        </p:txBody>
      </p:sp>
      <p:sp>
        <p:nvSpPr>
          <p:cNvPr id="10" name="Rectangle 9"/>
          <p:cNvSpPr/>
          <p:nvPr userDrawn="1"/>
        </p:nvSpPr>
        <p:spPr>
          <a:xfrm>
            <a:off x="3214048" y="1992573"/>
            <a:ext cx="8550322" cy="361665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19447" y="743802"/>
            <a:ext cx="544923" cy="544923"/>
          </a:xfrm>
          <a:prstGeom prst="rect">
            <a:avLst/>
          </a:prstGeom>
        </p:spPr>
      </p:pic>
      <p:sp>
        <p:nvSpPr>
          <p:cNvPr id="3" name="Content Placeholder 2"/>
          <p:cNvSpPr>
            <a:spLocks noGrp="1"/>
          </p:cNvSpPr>
          <p:nvPr>
            <p:ph idx="1"/>
          </p:nvPr>
        </p:nvSpPr>
        <p:spPr>
          <a:xfrm>
            <a:off x="3538331" y="1992572"/>
            <a:ext cx="8226040" cy="3616657"/>
          </a:xfrm>
          <a:solidFill>
            <a:schemeClr val="bg1"/>
          </a:solidFill>
        </p:spPr>
        <p:txBody>
          <a:bodyPr lIns="360000" tIns="360000" rIns="360000" bIns="360000" anchor="ctr" anchorCtr="0">
            <a:noAutofit/>
          </a:bodyPr>
          <a:lstStyle>
            <a:lvl1pPr marL="0" indent="0">
              <a:buFontTx/>
              <a:buNone/>
              <a:defRPr i="1">
                <a:solidFill>
                  <a:schemeClr val="tx2"/>
                </a:solidFill>
              </a:defRPr>
            </a:lvl1pPr>
          </a:lstStyle>
          <a:p>
            <a:pPr lvl="0"/>
            <a:r>
              <a:rPr lang="en-US"/>
              <a:t>Click to edit Master text styles</a:t>
            </a:r>
          </a:p>
        </p:txBody>
      </p:sp>
    </p:spTree>
    <p:extLst>
      <p:ext uri="{BB962C8B-B14F-4D97-AF65-F5344CB8AC3E}">
        <p14:creationId xmlns:p14="http://schemas.microsoft.com/office/powerpoint/2010/main" val="178406293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icture and Content (half page)">
    <p:spTree>
      <p:nvGrpSpPr>
        <p:cNvPr id="1" name=""/>
        <p:cNvGrpSpPr/>
        <p:nvPr/>
      </p:nvGrpSpPr>
      <p:grpSpPr>
        <a:xfrm>
          <a:off x="0" y="0"/>
          <a:ext cx="0" cy="0"/>
          <a:chOff x="0" y="0"/>
          <a:chExt cx="0" cy="0"/>
        </a:xfrm>
      </p:grpSpPr>
      <p:sp>
        <p:nvSpPr>
          <p:cNvPr id="3" name="Content Placeholder 2"/>
          <p:cNvSpPr>
            <a:spLocks noGrp="1"/>
          </p:cNvSpPr>
          <p:nvPr>
            <p:ph idx="1"/>
          </p:nvPr>
        </p:nvSpPr>
        <p:spPr>
          <a:xfrm>
            <a:off x="6817056" y="1825625"/>
            <a:ext cx="4926841" cy="3769957"/>
          </a:xfrm>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Slide Number Placeholder 5"/>
          <p:cNvSpPr>
            <a:spLocks noGrp="1"/>
          </p:cNvSpPr>
          <p:nvPr>
            <p:ph type="sldNum" sz="quarter" idx="12"/>
          </p:nvPr>
        </p:nvSpPr>
        <p:spPr/>
        <p:txBody>
          <a:bodyPr/>
          <a:lstStyle/>
          <a:p>
            <a:fld id="{F46C79FD-C571-418B-AB0F-5EE936C85276}" type="slidenum">
              <a:rPr lang="en-GB" smtClean="0"/>
              <a:t>‹#›</a:t>
            </a:fld>
            <a:endParaRPr lang="en-GB"/>
          </a:p>
        </p:txBody>
      </p:sp>
      <p:sp>
        <p:nvSpPr>
          <p:cNvPr id="10" name="Title Placeholder 1"/>
          <p:cNvSpPr>
            <a:spLocks noGrp="1"/>
          </p:cNvSpPr>
          <p:nvPr>
            <p:ph type="title"/>
          </p:nvPr>
        </p:nvSpPr>
        <p:spPr>
          <a:xfrm>
            <a:off x="6817056" y="482860"/>
            <a:ext cx="4669266"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
        <p:nvSpPr>
          <p:cNvPr id="7" name="Picture Placeholder 4"/>
          <p:cNvSpPr>
            <a:spLocks noGrp="1"/>
          </p:cNvSpPr>
          <p:nvPr>
            <p:ph type="pic" sz="quarter" idx="13"/>
          </p:nvPr>
        </p:nvSpPr>
        <p:spPr>
          <a:xfrm>
            <a:off x="-46383" y="-46383"/>
            <a:ext cx="6142383" cy="6964017"/>
          </a:xfrm>
          <a:solidFill>
            <a:schemeClr val="bg2"/>
          </a:solidFill>
          <a:ln w="28575">
            <a:solidFill>
              <a:schemeClr val="accent5"/>
            </a:solidFill>
          </a:ln>
        </p:spPr>
        <p:txBody>
          <a:bodyPr/>
          <a:lstStyle/>
          <a:p>
            <a:r>
              <a:rPr lang="en-US"/>
              <a:t>Click icon to add picture</a:t>
            </a:r>
            <a:endParaRPr lang="en-GB" dirty="0"/>
          </a:p>
        </p:txBody>
      </p:sp>
    </p:spTree>
    <p:extLst>
      <p:ext uri="{BB962C8B-B14F-4D97-AF65-F5344CB8AC3E}">
        <p14:creationId xmlns:p14="http://schemas.microsoft.com/office/powerpoint/2010/main" val="369203447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3 images">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F46C79FD-C571-418B-AB0F-5EE936C85276}" type="slidenum">
              <a:rPr lang="en-GB" smtClean="0"/>
              <a:t>‹#›</a:t>
            </a:fld>
            <a:endParaRPr lang="en-GB"/>
          </a:p>
        </p:txBody>
      </p:sp>
      <p:cxnSp>
        <p:nvCxnSpPr>
          <p:cNvPr id="8" name="Straight Connector 7"/>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9"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
        <p:nvSpPr>
          <p:cNvPr id="3" name="Picture Placeholder 2"/>
          <p:cNvSpPr>
            <a:spLocks noGrp="1"/>
          </p:cNvSpPr>
          <p:nvPr>
            <p:ph type="pic" sz="quarter" idx="13"/>
          </p:nvPr>
        </p:nvSpPr>
        <p:spPr>
          <a:xfrm>
            <a:off x="970722" y="2284667"/>
            <a:ext cx="3141663" cy="2090737"/>
          </a:xfrm>
          <a:solidFill>
            <a:schemeClr val="bg2"/>
          </a:solidFill>
        </p:spPr>
        <p:txBody>
          <a:bodyPr/>
          <a:lstStyle/>
          <a:p>
            <a:r>
              <a:rPr lang="en-US"/>
              <a:t>Click icon to add picture</a:t>
            </a:r>
            <a:endParaRPr lang="en-GB"/>
          </a:p>
        </p:txBody>
      </p:sp>
      <p:sp>
        <p:nvSpPr>
          <p:cNvPr id="11" name="Picture Placeholder 2"/>
          <p:cNvSpPr>
            <a:spLocks noGrp="1"/>
          </p:cNvSpPr>
          <p:nvPr>
            <p:ph type="pic" sz="quarter" idx="14"/>
          </p:nvPr>
        </p:nvSpPr>
        <p:spPr>
          <a:xfrm>
            <a:off x="7901451" y="2284668"/>
            <a:ext cx="3141663" cy="2090737"/>
          </a:xfrm>
          <a:solidFill>
            <a:schemeClr val="bg2"/>
          </a:solidFill>
        </p:spPr>
        <p:txBody>
          <a:bodyPr/>
          <a:lstStyle/>
          <a:p>
            <a:r>
              <a:rPr lang="en-US"/>
              <a:t>Click icon to add picture</a:t>
            </a:r>
            <a:endParaRPr lang="en-GB"/>
          </a:p>
        </p:txBody>
      </p:sp>
      <p:sp>
        <p:nvSpPr>
          <p:cNvPr id="12" name="Picture Placeholder 2"/>
          <p:cNvSpPr>
            <a:spLocks noGrp="1"/>
          </p:cNvSpPr>
          <p:nvPr>
            <p:ph type="pic" sz="quarter" idx="15"/>
          </p:nvPr>
        </p:nvSpPr>
        <p:spPr>
          <a:xfrm>
            <a:off x="4436086" y="2284667"/>
            <a:ext cx="3141663" cy="2090737"/>
          </a:xfrm>
          <a:solidFill>
            <a:schemeClr val="bg2"/>
          </a:solidFill>
        </p:spPr>
        <p:txBody>
          <a:bodyPr/>
          <a:lstStyle/>
          <a:p>
            <a:r>
              <a:rPr lang="en-US"/>
              <a:t>Click icon to add picture</a:t>
            </a:r>
            <a:endParaRPr lang="en-GB"/>
          </a:p>
        </p:txBody>
      </p:sp>
      <p:sp>
        <p:nvSpPr>
          <p:cNvPr id="13" name="Text Placeholder 12"/>
          <p:cNvSpPr>
            <a:spLocks noGrp="1"/>
          </p:cNvSpPr>
          <p:nvPr>
            <p:ph type="body" sz="quarter" idx="16"/>
          </p:nvPr>
        </p:nvSpPr>
        <p:spPr>
          <a:xfrm>
            <a:off x="1206774" y="4038684"/>
            <a:ext cx="2669558" cy="1524235"/>
          </a:xfrm>
          <a:solidFill>
            <a:schemeClr val="bg1"/>
          </a:solidFill>
        </p:spPr>
        <p:txBody>
          <a:bodyPr tIns="90000"/>
          <a:lstStyle>
            <a:lvl1pPr marL="0" indent="0" algn="ctr">
              <a:buNone/>
              <a:defRPr sz="2000"/>
            </a:lvl1pPr>
          </a:lstStyle>
          <a:p>
            <a:pPr lvl="0"/>
            <a:r>
              <a:rPr lang="en-US"/>
              <a:t>Click to edit Master text styles</a:t>
            </a:r>
          </a:p>
        </p:txBody>
      </p:sp>
      <p:sp>
        <p:nvSpPr>
          <p:cNvPr id="15" name="Text Placeholder 12"/>
          <p:cNvSpPr>
            <a:spLocks noGrp="1"/>
          </p:cNvSpPr>
          <p:nvPr>
            <p:ph type="body" sz="quarter" idx="17"/>
          </p:nvPr>
        </p:nvSpPr>
        <p:spPr>
          <a:xfrm>
            <a:off x="4672139" y="4041944"/>
            <a:ext cx="2669558" cy="1524235"/>
          </a:xfrm>
          <a:solidFill>
            <a:schemeClr val="bg1"/>
          </a:solidFill>
        </p:spPr>
        <p:txBody>
          <a:bodyPr tIns="90000"/>
          <a:lstStyle>
            <a:lvl1pPr marL="0" indent="0" algn="ctr">
              <a:buNone/>
              <a:defRPr sz="2000"/>
            </a:lvl1pPr>
          </a:lstStyle>
          <a:p>
            <a:pPr lvl="0"/>
            <a:r>
              <a:rPr lang="en-US"/>
              <a:t>Click to edit Master text styles</a:t>
            </a:r>
          </a:p>
        </p:txBody>
      </p:sp>
      <p:sp>
        <p:nvSpPr>
          <p:cNvPr id="16" name="Text Placeholder 12"/>
          <p:cNvSpPr>
            <a:spLocks noGrp="1"/>
          </p:cNvSpPr>
          <p:nvPr>
            <p:ph type="body" sz="quarter" idx="18"/>
          </p:nvPr>
        </p:nvSpPr>
        <p:spPr>
          <a:xfrm>
            <a:off x="8137503" y="4037437"/>
            <a:ext cx="2669558" cy="1524235"/>
          </a:xfrm>
          <a:solidFill>
            <a:schemeClr val="bg1"/>
          </a:solidFill>
        </p:spPr>
        <p:txBody>
          <a:bodyPr tIns="90000"/>
          <a:lstStyle>
            <a:lvl1pPr marL="0" indent="0" algn="ctr">
              <a:buNone/>
              <a:defRPr sz="2000"/>
            </a:lvl1pPr>
          </a:lstStyle>
          <a:p>
            <a:pPr lvl="0"/>
            <a:r>
              <a:rPr lang="en-US"/>
              <a:t>Click to edit Master text styles</a:t>
            </a:r>
          </a:p>
        </p:txBody>
      </p:sp>
    </p:spTree>
    <p:extLst>
      <p:ext uri="{BB962C8B-B14F-4D97-AF65-F5344CB8AC3E}">
        <p14:creationId xmlns:p14="http://schemas.microsoft.com/office/powerpoint/2010/main" val="17801072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4 images">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F46C79FD-C571-418B-AB0F-5EE936C85276}" type="slidenum">
              <a:rPr lang="en-GB" smtClean="0"/>
              <a:t>‹#›</a:t>
            </a:fld>
            <a:endParaRPr lang="en-GB"/>
          </a:p>
        </p:txBody>
      </p:sp>
      <p:cxnSp>
        <p:nvCxnSpPr>
          <p:cNvPr id="8" name="Straight Connector 7"/>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9"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
        <p:nvSpPr>
          <p:cNvPr id="3" name="Picture Placeholder 2"/>
          <p:cNvSpPr>
            <a:spLocks noGrp="1"/>
          </p:cNvSpPr>
          <p:nvPr>
            <p:ph type="pic" sz="quarter" idx="13"/>
          </p:nvPr>
        </p:nvSpPr>
        <p:spPr>
          <a:xfrm>
            <a:off x="3713869" y="2159957"/>
            <a:ext cx="2461591" cy="1638158"/>
          </a:xfrm>
          <a:solidFill>
            <a:schemeClr val="bg2"/>
          </a:solidFill>
        </p:spPr>
        <p:txBody>
          <a:bodyPr/>
          <a:lstStyle/>
          <a:p>
            <a:r>
              <a:rPr lang="en-US"/>
              <a:t>Click icon to add picture</a:t>
            </a:r>
            <a:endParaRPr lang="en-GB"/>
          </a:p>
        </p:txBody>
      </p:sp>
      <p:sp>
        <p:nvSpPr>
          <p:cNvPr id="11" name="Picture Placeholder 2"/>
          <p:cNvSpPr>
            <a:spLocks noGrp="1"/>
          </p:cNvSpPr>
          <p:nvPr>
            <p:ph type="pic" sz="quarter" idx="14"/>
          </p:nvPr>
        </p:nvSpPr>
        <p:spPr>
          <a:xfrm>
            <a:off x="3713868" y="3968881"/>
            <a:ext cx="2461591" cy="1638158"/>
          </a:xfrm>
          <a:solidFill>
            <a:schemeClr val="bg2"/>
          </a:solidFill>
        </p:spPr>
        <p:txBody>
          <a:bodyPr/>
          <a:lstStyle/>
          <a:p>
            <a:r>
              <a:rPr lang="en-US"/>
              <a:t>Click icon to add picture</a:t>
            </a:r>
            <a:endParaRPr lang="en-GB"/>
          </a:p>
        </p:txBody>
      </p:sp>
      <p:sp>
        <p:nvSpPr>
          <p:cNvPr id="12" name="Picture Placeholder 2"/>
          <p:cNvSpPr>
            <a:spLocks noGrp="1"/>
          </p:cNvSpPr>
          <p:nvPr>
            <p:ph type="pic" sz="quarter" idx="15"/>
          </p:nvPr>
        </p:nvSpPr>
        <p:spPr>
          <a:xfrm>
            <a:off x="6324547" y="2159956"/>
            <a:ext cx="2461593" cy="1638159"/>
          </a:xfrm>
          <a:solidFill>
            <a:schemeClr val="bg2"/>
          </a:solidFill>
        </p:spPr>
        <p:txBody>
          <a:bodyPr/>
          <a:lstStyle/>
          <a:p>
            <a:r>
              <a:rPr lang="en-US"/>
              <a:t>Click icon to add picture</a:t>
            </a:r>
            <a:endParaRPr lang="en-GB"/>
          </a:p>
        </p:txBody>
      </p:sp>
      <p:sp>
        <p:nvSpPr>
          <p:cNvPr id="13" name="Text Placeholder 12"/>
          <p:cNvSpPr>
            <a:spLocks noGrp="1"/>
          </p:cNvSpPr>
          <p:nvPr>
            <p:ph type="body" sz="quarter" idx="16"/>
          </p:nvPr>
        </p:nvSpPr>
        <p:spPr>
          <a:xfrm>
            <a:off x="8935227" y="3968880"/>
            <a:ext cx="2520000" cy="1638158"/>
          </a:xfrm>
          <a:noFill/>
        </p:spPr>
        <p:txBody>
          <a:bodyPr tIns="90000"/>
          <a:lstStyle>
            <a:lvl1pPr marL="0" indent="0" algn="l">
              <a:buNone/>
              <a:defRPr sz="2000"/>
            </a:lvl1pPr>
          </a:lstStyle>
          <a:p>
            <a:pPr lvl="0"/>
            <a:r>
              <a:rPr lang="en-US"/>
              <a:t>Click to edit Master text styles</a:t>
            </a:r>
          </a:p>
        </p:txBody>
      </p:sp>
      <p:sp>
        <p:nvSpPr>
          <p:cNvPr id="16" name="Text Placeholder 12"/>
          <p:cNvSpPr>
            <a:spLocks noGrp="1"/>
          </p:cNvSpPr>
          <p:nvPr>
            <p:ph type="body" sz="quarter" idx="18"/>
          </p:nvPr>
        </p:nvSpPr>
        <p:spPr>
          <a:xfrm>
            <a:off x="1033617" y="2159957"/>
            <a:ext cx="2520000" cy="1638159"/>
          </a:xfrm>
          <a:noFill/>
        </p:spPr>
        <p:txBody>
          <a:bodyPr tIns="90000"/>
          <a:lstStyle>
            <a:lvl1pPr marL="0" indent="0" algn="r">
              <a:buNone/>
              <a:defRPr sz="2000"/>
            </a:lvl1pPr>
          </a:lstStyle>
          <a:p>
            <a:pPr lvl="0"/>
            <a:r>
              <a:rPr lang="en-US"/>
              <a:t>Click to edit Master text styles</a:t>
            </a:r>
          </a:p>
        </p:txBody>
      </p:sp>
      <p:sp>
        <p:nvSpPr>
          <p:cNvPr id="14" name="Picture Placeholder 2"/>
          <p:cNvSpPr>
            <a:spLocks noGrp="1"/>
          </p:cNvSpPr>
          <p:nvPr>
            <p:ph type="pic" sz="quarter" idx="19"/>
          </p:nvPr>
        </p:nvSpPr>
        <p:spPr>
          <a:xfrm>
            <a:off x="6324549" y="3968880"/>
            <a:ext cx="2461591" cy="1638158"/>
          </a:xfrm>
          <a:solidFill>
            <a:schemeClr val="bg2"/>
          </a:solidFill>
        </p:spPr>
        <p:txBody>
          <a:bodyPr/>
          <a:lstStyle/>
          <a:p>
            <a:r>
              <a:rPr lang="en-US"/>
              <a:t>Click icon to add picture</a:t>
            </a:r>
            <a:endParaRPr lang="en-GB"/>
          </a:p>
        </p:txBody>
      </p:sp>
      <p:sp>
        <p:nvSpPr>
          <p:cNvPr id="17" name="Text Placeholder 12"/>
          <p:cNvSpPr>
            <a:spLocks noGrp="1"/>
          </p:cNvSpPr>
          <p:nvPr>
            <p:ph type="body" sz="quarter" idx="20"/>
          </p:nvPr>
        </p:nvSpPr>
        <p:spPr>
          <a:xfrm>
            <a:off x="1033617" y="3968881"/>
            <a:ext cx="2520000" cy="1638158"/>
          </a:xfrm>
          <a:noFill/>
        </p:spPr>
        <p:txBody>
          <a:bodyPr tIns="90000"/>
          <a:lstStyle>
            <a:lvl1pPr marL="0" indent="0" algn="r">
              <a:buNone/>
              <a:defRPr sz="2000"/>
            </a:lvl1pPr>
          </a:lstStyle>
          <a:p>
            <a:pPr lvl="0"/>
            <a:r>
              <a:rPr lang="en-US"/>
              <a:t>Click to edit Master text styles</a:t>
            </a:r>
          </a:p>
        </p:txBody>
      </p:sp>
      <p:sp>
        <p:nvSpPr>
          <p:cNvPr id="18" name="Text Placeholder 12"/>
          <p:cNvSpPr>
            <a:spLocks noGrp="1"/>
          </p:cNvSpPr>
          <p:nvPr>
            <p:ph type="body" sz="quarter" idx="21"/>
          </p:nvPr>
        </p:nvSpPr>
        <p:spPr>
          <a:xfrm>
            <a:off x="8966322" y="2159956"/>
            <a:ext cx="2520000" cy="1638159"/>
          </a:xfrm>
          <a:noFill/>
        </p:spPr>
        <p:txBody>
          <a:bodyPr tIns="90000"/>
          <a:lstStyle>
            <a:lvl1pPr marL="0" indent="0" algn="l">
              <a:buNone/>
              <a:defRPr sz="2000"/>
            </a:lvl1pPr>
          </a:lstStyle>
          <a:p>
            <a:pPr lvl="0"/>
            <a:r>
              <a:rPr lang="en-US"/>
              <a:t>Click to edit Master text styles</a:t>
            </a:r>
          </a:p>
        </p:txBody>
      </p:sp>
    </p:spTree>
    <p:extLst>
      <p:ext uri="{BB962C8B-B14F-4D97-AF65-F5344CB8AC3E}">
        <p14:creationId xmlns:p14="http://schemas.microsoft.com/office/powerpoint/2010/main" val="36385566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Picture Placeholder 2"/>
          <p:cNvSpPr>
            <a:spLocks noGrp="1"/>
          </p:cNvSpPr>
          <p:nvPr>
            <p:ph type="pic" sz="quarter" idx="13"/>
          </p:nvPr>
        </p:nvSpPr>
        <p:spPr>
          <a:xfrm>
            <a:off x="0" y="0"/>
            <a:ext cx="12192000" cy="3429000"/>
          </a:xfrm>
          <a:solidFill>
            <a:schemeClr val="bg2"/>
          </a:solidFill>
        </p:spPr>
        <p:txBody>
          <a:bodyPr/>
          <a:lstStyle/>
          <a:p>
            <a:r>
              <a:rPr lang="en-US"/>
              <a:t>Click icon to add picture</a:t>
            </a:r>
            <a:endParaRPr lang="en-GB"/>
          </a:p>
        </p:txBody>
      </p:sp>
      <p:sp>
        <p:nvSpPr>
          <p:cNvPr id="2" name="Title 1"/>
          <p:cNvSpPr>
            <a:spLocks noGrp="1"/>
          </p:cNvSpPr>
          <p:nvPr>
            <p:ph type="title"/>
          </p:nvPr>
        </p:nvSpPr>
        <p:spPr>
          <a:xfrm>
            <a:off x="838200" y="2646643"/>
            <a:ext cx="10515600" cy="782357"/>
          </a:xfrm>
          <a:solidFill>
            <a:schemeClr val="bg1"/>
          </a:solidFill>
        </p:spPr>
        <p:txBody>
          <a:bodyPr/>
          <a:lstStyle/>
          <a:p>
            <a:r>
              <a:rPr lang="en-US"/>
              <a:t>Click to edit Master title style</a:t>
            </a:r>
            <a:endParaRPr lang="en-GB"/>
          </a:p>
        </p:txBody>
      </p:sp>
      <p:sp>
        <p:nvSpPr>
          <p:cNvPr id="3" name="Slide Number Placeholder 2"/>
          <p:cNvSpPr>
            <a:spLocks noGrp="1"/>
          </p:cNvSpPr>
          <p:nvPr>
            <p:ph type="sldNum" sz="quarter" idx="10"/>
          </p:nvPr>
        </p:nvSpPr>
        <p:spPr/>
        <p:txBody>
          <a:bodyPr/>
          <a:lstStyle/>
          <a:p>
            <a:fld id="{F46C79FD-C571-418B-AB0F-5EE936C85276}" type="slidenum">
              <a:rPr lang="en-GB" smtClean="0"/>
              <a:pPr/>
              <a:t>‹#›</a:t>
            </a:fld>
            <a:endParaRPr lang="en-GB" dirty="0"/>
          </a:p>
        </p:txBody>
      </p:sp>
      <p:sp>
        <p:nvSpPr>
          <p:cNvPr id="6" name="Text Placeholder 5"/>
          <p:cNvSpPr>
            <a:spLocks noGrp="1"/>
          </p:cNvSpPr>
          <p:nvPr>
            <p:ph type="body" sz="quarter" idx="14"/>
          </p:nvPr>
        </p:nvSpPr>
        <p:spPr>
          <a:xfrm>
            <a:off x="838200" y="3630613"/>
            <a:ext cx="10515600" cy="20351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413677460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46C79FD-C571-418B-AB0F-5EE936C85276}" type="slidenum">
              <a:rPr lang="en-GB" smtClean="0"/>
              <a:t>‹#›</a:t>
            </a:fld>
            <a:endParaRPr lang="en-GB"/>
          </a:p>
        </p:txBody>
      </p:sp>
    </p:spTree>
    <p:extLst>
      <p:ext uri="{BB962C8B-B14F-4D97-AF65-F5344CB8AC3E}">
        <p14:creationId xmlns:p14="http://schemas.microsoft.com/office/powerpoint/2010/main" val="24141180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pic>
        <p:nvPicPr>
          <p:cNvPr id="8" name="Picture 7"/>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0" y="1850288"/>
            <a:ext cx="12192000" cy="5018345"/>
          </a:xfrm>
          <a:prstGeom prst="rect">
            <a:avLst/>
          </a:prstGeom>
        </p:spPr>
      </p:pic>
      <p:sp>
        <p:nvSpPr>
          <p:cNvPr id="4" name="Slide Number Placeholder 3"/>
          <p:cNvSpPr>
            <a:spLocks noGrp="1"/>
          </p:cNvSpPr>
          <p:nvPr>
            <p:ph type="sldNum" sz="quarter" idx="12"/>
          </p:nvPr>
        </p:nvSpPr>
        <p:spPr/>
        <p:txBody>
          <a:bodyPr>
            <a:noAutofit/>
          </a:bodyPr>
          <a:lstStyle/>
          <a:p>
            <a:fld id="{F46C79FD-C571-418B-AB0F-5EE936C85276}" type="slidenum">
              <a:rPr lang="en-GB" smtClean="0"/>
              <a:t>‹#›</a:t>
            </a:fld>
            <a:endParaRPr lang="en-GB"/>
          </a:p>
        </p:txBody>
      </p:sp>
      <p:sp>
        <p:nvSpPr>
          <p:cNvPr id="2" name="Rectangle 1"/>
          <p:cNvSpPr/>
          <p:nvPr userDrawn="1"/>
        </p:nvSpPr>
        <p:spPr>
          <a:xfrm>
            <a:off x="0" y="0"/>
            <a:ext cx="12192000" cy="10781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5" name="Rectangle 4"/>
          <p:cNvSpPr/>
          <p:nvPr userDrawn="1"/>
        </p:nvSpPr>
        <p:spPr>
          <a:xfrm>
            <a:off x="0" y="1078174"/>
            <a:ext cx="12192000" cy="2890800"/>
          </a:xfrm>
          <a:prstGeom prst="rect">
            <a:avLst/>
          </a:prstGeom>
          <a:solidFill>
            <a:srgbClr val="0356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solidFill>
                <a:schemeClr val="accent4"/>
              </a:solidFill>
            </a:endParaRPr>
          </a:p>
        </p:txBody>
      </p:sp>
      <p:pic>
        <p:nvPicPr>
          <p:cNvPr id="3" name="Picture 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388933" y="258042"/>
            <a:ext cx="1659793" cy="1152460"/>
          </a:xfrm>
          <a:prstGeom prst="rect">
            <a:avLst/>
          </a:prstGeom>
        </p:spPr>
      </p:pic>
      <p:sp>
        <p:nvSpPr>
          <p:cNvPr id="6" name="Title 1"/>
          <p:cNvSpPr>
            <a:spLocks noGrp="1"/>
          </p:cNvSpPr>
          <p:nvPr>
            <p:ph type="ctrTitle"/>
          </p:nvPr>
        </p:nvSpPr>
        <p:spPr>
          <a:xfrm>
            <a:off x="1071350" y="1992572"/>
            <a:ext cx="10065224" cy="872647"/>
          </a:xfrm>
        </p:spPr>
        <p:txBody>
          <a:bodyPr anchor="t">
            <a:normAutofit/>
          </a:bodyPr>
          <a:lstStyle>
            <a:lvl1pPr algn="l">
              <a:defRPr sz="6000" b="0">
                <a:solidFill>
                  <a:schemeClr val="bg1"/>
                </a:solidFill>
              </a:defRPr>
            </a:lvl1pPr>
          </a:lstStyle>
          <a:p>
            <a:r>
              <a:rPr lang="en-US"/>
              <a:t>Click to edit Master title style</a:t>
            </a:r>
            <a:endParaRPr lang="en-GB" dirty="0"/>
          </a:p>
        </p:txBody>
      </p:sp>
      <p:cxnSp>
        <p:nvCxnSpPr>
          <p:cNvPr id="7" name="Straight Connector 6"/>
          <p:cNvCxnSpPr/>
          <p:nvPr userDrawn="1"/>
        </p:nvCxnSpPr>
        <p:spPr>
          <a:xfrm>
            <a:off x="838200" y="1978925"/>
            <a:ext cx="0" cy="4879075"/>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5741158" y="6619164"/>
            <a:ext cx="707409" cy="240594"/>
          </a:xfrm>
          <a:prstGeom prst="rect">
            <a:avLst/>
          </a:prstGeom>
          <a:solidFill>
            <a:srgbClr val="0044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17" name="Subtitle 2"/>
          <p:cNvSpPr>
            <a:spLocks noGrp="1"/>
          </p:cNvSpPr>
          <p:nvPr>
            <p:ph type="subTitle" idx="1"/>
          </p:nvPr>
        </p:nvSpPr>
        <p:spPr>
          <a:xfrm>
            <a:off x="1071351" y="3067468"/>
            <a:ext cx="10065224" cy="897754"/>
          </a:xfrm>
        </p:spPr>
        <p:txBody>
          <a:bodyPr>
            <a:noAutofit/>
          </a:bodyPr>
          <a:lstStyle>
            <a:lvl1pPr marL="0" indent="0" algn="l">
              <a:buNone/>
              <a:defRPr sz="2800" i="0">
                <a:solidFill>
                  <a:schemeClr val="accent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
        <p:nvSpPr>
          <p:cNvPr id="19" name="Text Placeholder 18"/>
          <p:cNvSpPr>
            <a:spLocks noGrp="1"/>
          </p:cNvSpPr>
          <p:nvPr>
            <p:ph type="body" sz="quarter" idx="13"/>
          </p:nvPr>
        </p:nvSpPr>
        <p:spPr>
          <a:xfrm>
            <a:off x="6096000" y="5783535"/>
            <a:ext cx="5040313" cy="528998"/>
          </a:xfrm>
        </p:spPr>
        <p:txBody>
          <a:bodyPr anchor="b" anchorCtr="0">
            <a:noAutofit/>
          </a:bodyPr>
          <a:lstStyle>
            <a:lvl1pPr marL="0" indent="0" algn="r">
              <a:buFontTx/>
              <a:buNone/>
              <a:defRPr sz="2200" i="1">
                <a:solidFill>
                  <a:schemeClr val="bg1"/>
                </a:solidFill>
              </a:defRPr>
            </a:lvl1pPr>
          </a:lstStyle>
          <a:p>
            <a:pPr lvl="0"/>
            <a:r>
              <a:rPr lang="en-US"/>
              <a:t>Click to edit Master text styles</a:t>
            </a:r>
          </a:p>
        </p:txBody>
      </p:sp>
    </p:spTree>
    <p:extLst>
      <p:ext uri="{BB962C8B-B14F-4D97-AF65-F5344CB8AC3E}">
        <p14:creationId xmlns:p14="http://schemas.microsoft.com/office/powerpoint/2010/main" val="106998582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802219"/>
            <a:ext cx="12192000" cy="6059194"/>
          </a:xfrm>
          <a:prstGeom prst="rect">
            <a:avLst/>
          </a:prstGeom>
        </p:spPr>
      </p:pic>
      <p:sp>
        <p:nvSpPr>
          <p:cNvPr id="14" name="Rectangle 13"/>
          <p:cNvSpPr/>
          <p:nvPr userDrawn="1"/>
        </p:nvSpPr>
        <p:spPr>
          <a:xfrm>
            <a:off x="5289" y="1078173"/>
            <a:ext cx="12197346" cy="5783239"/>
          </a:xfrm>
          <a:prstGeom prst="rect">
            <a:avLst/>
          </a:prstGeom>
          <a:solidFill>
            <a:srgbClr val="024EA2">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solidFill>
                <a:schemeClr val="accent4"/>
              </a:solidFill>
            </a:endParaRPr>
          </a:p>
        </p:txBody>
      </p:sp>
      <p:sp>
        <p:nvSpPr>
          <p:cNvPr id="2" name="Rectangle 1"/>
          <p:cNvSpPr/>
          <p:nvPr userDrawn="1"/>
        </p:nvSpPr>
        <p:spPr>
          <a:xfrm>
            <a:off x="0" y="0"/>
            <a:ext cx="12192000" cy="10781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6" name="Title 1"/>
          <p:cNvSpPr>
            <a:spLocks noGrp="1"/>
          </p:cNvSpPr>
          <p:nvPr>
            <p:ph type="ctrTitle"/>
          </p:nvPr>
        </p:nvSpPr>
        <p:spPr>
          <a:xfrm>
            <a:off x="1071350" y="1992572"/>
            <a:ext cx="10065224" cy="2149523"/>
          </a:xfrm>
        </p:spPr>
        <p:txBody>
          <a:bodyPr wrap="none" anchor="t">
            <a:noAutofit/>
          </a:bodyPr>
          <a:lstStyle>
            <a:lvl1pPr algn="l">
              <a:defRPr sz="6000" b="0">
                <a:solidFill>
                  <a:schemeClr val="bg1"/>
                </a:solidFill>
              </a:defRPr>
            </a:lvl1pPr>
          </a:lstStyle>
          <a:p>
            <a:r>
              <a:rPr lang="en-US"/>
              <a:t>Click to edit Master title style</a:t>
            </a:r>
            <a:endParaRPr lang="en-GB" dirty="0"/>
          </a:p>
        </p:txBody>
      </p:sp>
      <p:cxnSp>
        <p:nvCxnSpPr>
          <p:cNvPr id="7" name="Straight Connector 6"/>
          <p:cNvCxnSpPr/>
          <p:nvPr userDrawn="1"/>
        </p:nvCxnSpPr>
        <p:spPr>
          <a:xfrm>
            <a:off x="838200" y="1978925"/>
            <a:ext cx="0" cy="4879075"/>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5741158" y="6619164"/>
            <a:ext cx="707409" cy="240594"/>
          </a:xfrm>
          <a:prstGeom prst="rect">
            <a:avLst/>
          </a:prstGeom>
          <a:solidFill>
            <a:srgbClr val="0044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12" name="Subtitle 2"/>
          <p:cNvSpPr>
            <a:spLocks noGrp="1"/>
          </p:cNvSpPr>
          <p:nvPr>
            <p:ph type="subTitle" idx="1"/>
          </p:nvPr>
        </p:nvSpPr>
        <p:spPr>
          <a:xfrm>
            <a:off x="1071351" y="4418049"/>
            <a:ext cx="10065224" cy="897754"/>
          </a:xfrm>
        </p:spPr>
        <p:txBody>
          <a:bodyPr wrap="none">
            <a:noAutofit/>
          </a:bodyPr>
          <a:lstStyle>
            <a:lvl1pPr marL="0" indent="0" algn="l">
              <a:buNone/>
              <a:defRPr sz="2800" i="0">
                <a:solidFill>
                  <a:schemeClr val="accent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pic>
        <p:nvPicPr>
          <p:cNvPr id="3" name="Picture 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388933" y="258042"/>
            <a:ext cx="1659793" cy="1152460"/>
          </a:xfrm>
          <a:prstGeom prst="rect">
            <a:avLst/>
          </a:prstGeom>
        </p:spPr>
      </p:pic>
      <p:sp>
        <p:nvSpPr>
          <p:cNvPr id="16" name="Text Placeholder 18"/>
          <p:cNvSpPr>
            <a:spLocks noGrp="1"/>
          </p:cNvSpPr>
          <p:nvPr>
            <p:ph type="body" sz="quarter" idx="13"/>
          </p:nvPr>
        </p:nvSpPr>
        <p:spPr>
          <a:xfrm>
            <a:off x="6096000" y="5557903"/>
            <a:ext cx="5040313" cy="528998"/>
          </a:xfrm>
        </p:spPr>
        <p:txBody>
          <a:bodyPr wrap="none">
            <a:noAutofit/>
          </a:bodyPr>
          <a:lstStyle>
            <a:lvl1pPr marL="0" indent="0" algn="r">
              <a:buFontTx/>
              <a:buNone/>
              <a:defRPr sz="2200" i="1">
                <a:solidFill>
                  <a:schemeClr val="bg1"/>
                </a:solidFill>
              </a:defRPr>
            </a:lvl1pPr>
          </a:lstStyle>
          <a:p>
            <a:pPr lvl="0"/>
            <a:r>
              <a:rPr lang="en-US"/>
              <a:t>Click to edit Master text styles</a:t>
            </a:r>
          </a:p>
        </p:txBody>
      </p:sp>
    </p:spTree>
    <p:extLst>
      <p:ext uri="{BB962C8B-B14F-4D97-AF65-F5344CB8AC3E}">
        <p14:creationId xmlns:p14="http://schemas.microsoft.com/office/powerpoint/2010/main" val="182442872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Chapter Slide">
    <p:spTree>
      <p:nvGrpSpPr>
        <p:cNvPr id="1" name=""/>
        <p:cNvGrpSpPr/>
        <p:nvPr/>
      </p:nvGrpSpPr>
      <p:grpSpPr>
        <a:xfrm>
          <a:off x="0" y="0"/>
          <a:ext cx="0" cy="0"/>
          <a:chOff x="0" y="0"/>
          <a:chExt cx="0" cy="0"/>
        </a:xfrm>
      </p:grpSpPr>
      <p:sp>
        <p:nvSpPr>
          <p:cNvPr id="4" name="Rectangle 3"/>
          <p:cNvSpPr/>
          <p:nvPr userDrawn="1"/>
        </p:nvSpPr>
        <p:spPr>
          <a:xfrm>
            <a:off x="0" y="0"/>
            <a:ext cx="12192000" cy="6858000"/>
          </a:xfrm>
          <a:prstGeom prst="rect">
            <a:avLst/>
          </a:prstGeom>
          <a:solidFill>
            <a:srgbClr val="0356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2" name="Title 1"/>
          <p:cNvSpPr>
            <a:spLocks noGrp="1"/>
          </p:cNvSpPr>
          <p:nvPr>
            <p:ph type="ctrTitle"/>
          </p:nvPr>
        </p:nvSpPr>
        <p:spPr>
          <a:xfrm>
            <a:off x="1070189" y="1122363"/>
            <a:ext cx="10676038" cy="2387600"/>
          </a:xfrm>
        </p:spPr>
        <p:txBody>
          <a:bodyPr anchor="b">
            <a:noAutofit/>
          </a:bodyPr>
          <a:lstStyle>
            <a:lvl1pPr algn="l">
              <a:defRPr sz="6000">
                <a:solidFill>
                  <a:schemeClr val="accent5"/>
                </a:solidFill>
              </a:defRPr>
            </a:lvl1pPr>
          </a:lstStyle>
          <a:p>
            <a:r>
              <a:rPr lang="en-US"/>
              <a:t>Click to edit Master title style</a:t>
            </a:r>
            <a:endParaRPr lang="en-GB" dirty="0"/>
          </a:p>
        </p:txBody>
      </p:sp>
      <p:sp>
        <p:nvSpPr>
          <p:cNvPr id="3" name="Subtitle 2"/>
          <p:cNvSpPr>
            <a:spLocks noGrp="1"/>
          </p:cNvSpPr>
          <p:nvPr>
            <p:ph type="subTitle" idx="1"/>
          </p:nvPr>
        </p:nvSpPr>
        <p:spPr>
          <a:xfrm>
            <a:off x="1070189" y="3602038"/>
            <a:ext cx="10676038" cy="1655762"/>
          </a:xfrm>
        </p:spPr>
        <p:txBody>
          <a:bodyPr>
            <a:noAutofit/>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
        <p:nvSpPr>
          <p:cNvPr id="6" name="Slide Number Placeholder 5"/>
          <p:cNvSpPr>
            <a:spLocks noGrp="1"/>
          </p:cNvSpPr>
          <p:nvPr>
            <p:ph type="sldNum" sz="quarter" idx="12"/>
          </p:nvPr>
        </p:nvSpPr>
        <p:spPr/>
        <p:txBody>
          <a:bodyPr>
            <a:noAutofit/>
          </a:bodyPr>
          <a:lstStyle>
            <a:lvl1pPr>
              <a:defRPr>
                <a:solidFill>
                  <a:schemeClr val="bg1"/>
                </a:solidFill>
              </a:defRPr>
            </a:lvl1pPr>
          </a:lstStyle>
          <a:p>
            <a:fld id="{F46C79FD-C571-418B-AB0F-5EE936C85276}" type="slidenum">
              <a:rPr lang="en-GB" smtClean="0"/>
              <a:pPr/>
              <a:t>‹#›</a:t>
            </a:fld>
            <a:endParaRPr lang="en-GB" dirty="0"/>
          </a:p>
        </p:txBody>
      </p:sp>
      <p:cxnSp>
        <p:nvCxnSpPr>
          <p:cNvPr id="7" name="Straight Connector 6"/>
          <p:cNvCxnSpPr/>
          <p:nvPr userDrawn="1"/>
        </p:nvCxnSpPr>
        <p:spPr>
          <a:xfrm>
            <a:off x="838200" y="0"/>
            <a:ext cx="0" cy="3295934"/>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027715" y="6045257"/>
            <a:ext cx="1718512" cy="451153"/>
          </a:xfrm>
          <a:prstGeom prst="rect">
            <a:avLst/>
          </a:prstGeom>
        </p:spPr>
      </p:pic>
    </p:spTree>
    <p:extLst>
      <p:ext uri="{BB962C8B-B14F-4D97-AF65-F5344CB8AC3E}">
        <p14:creationId xmlns:p14="http://schemas.microsoft.com/office/powerpoint/2010/main" val="37886990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hapter Slide (2)">
    <p:spTree>
      <p:nvGrpSpPr>
        <p:cNvPr id="1" name=""/>
        <p:cNvGrpSpPr/>
        <p:nvPr/>
      </p:nvGrpSpPr>
      <p:grpSpPr>
        <a:xfrm>
          <a:off x="0" y="0"/>
          <a:ext cx="0" cy="0"/>
          <a:chOff x="0" y="0"/>
          <a:chExt cx="0" cy="0"/>
        </a:xfrm>
      </p:grpSpPr>
      <p:sp>
        <p:nvSpPr>
          <p:cNvPr id="7" name="Rectangle 6"/>
          <p:cNvSpPr/>
          <p:nvPr userDrawn="1"/>
        </p:nvSpPr>
        <p:spPr>
          <a:xfrm>
            <a:off x="0" y="0"/>
            <a:ext cx="12192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6" name="Slide Number Placeholder 5"/>
          <p:cNvSpPr>
            <a:spLocks noGrp="1"/>
          </p:cNvSpPr>
          <p:nvPr>
            <p:ph type="sldNum" sz="quarter" idx="12"/>
          </p:nvPr>
        </p:nvSpPr>
        <p:spPr/>
        <p:txBody>
          <a:bodyPr>
            <a:noAutofit/>
          </a:bodyPr>
          <a:lstStyle/>
          <a:p>
            <a:fld id="{F46C79FD-C571-418B-AB0F-5EE936C85276}" type="slidenum">
              <a:rPr lang="en-GB" smtClean="0"/>
              <a:t>‹#›</a:t>
            </a:fld>
            <a:endParaRPr lang="en-GB"/>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033852" y="6045865"/>
            <a:ext cx="1716200" cy="450546"/>
          </a:xfrm>
          <a:prstGeom prst="rect">
            <a:avLst/>
          </a:prstGeom>
        </p:spPr>
      </p:pic>
      <p:sp>
        <p:nvSpPr>
          <p:cNvPr id="11" name="Title 1"/>
          <p:cNvSpPr>
            <a:spLocks noGrp="1"/>
          </p:cNvSpPr>
          <p:nvPr>
            <p:ph type="ctrTitle"/>
          </p:nvPr>
        </p:nvSpPr>
        <p:spPr>
          <a:xfrm>
            <a:off x="1077013" y="1122363"/>
            <a:ext cx="10156297" cy="2387600"/>
          </a:xfrm>
        </p:spPr>
        <p:txBody>
          <a:bodyPr anchor="b">
            <a:noAutofit/>
          </a:bodyPr>
          <a:lstStyle>
            <a:lvl1pPr algn="l">
              <a:defRPr sz="6000">
                <a:solidFill>
                  <a:schemeClr val="tx2"/>
                </a:solidFill>
              </a:defRPr>
            </a:lvl1pPr>
          </a:lstStyle>
          <a:p>
            <a:r>
              <a:rPr lang="en-US"/>
              <a:t>Click to edit Master title style</a:t>
            </a:r>
            <a:endParaRPr lang="en-GB" dirty="0"/>
          </a:p>
        </p:txBody>
      </p:sp>
      <p:cxnSp>
        <p:nvCxnSpPr>
          <p:cNvPr id="13" name="Straight Connector 12"/>
          <p:cNvCxnSpPr/>
          <p:nvPr userDrawn="1"/>
        </p:nvCxnSpPr>
        <p:spPr>
          <a:xfrm>
            <a:off x="838200" y="0"/>
            <a:ext cx="0" cy="3295934"/>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14" name="Subtitle 2"/>
          <p:cNvSpPr>
            <a:spLocks noGrp="1"/>
          </p:cNvSpPr>
          <p:nvPr>
            <p:ph type="subTitle" idx="1"/>
          </p:nvPr>
        </p:nvSpPr>
        <p:spPr>
          <a:xfrm>
            <a:off x="1070189" y="3602038"/>
            <a:ext cx="10156297" cy="1655762"/>
          </a:xfrm>
        </p:spPr>
        <p:txBody>
          <a:bodyPr>
            <a:noAutofit/>
          </a:bodyPr>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Tree>
    <p:extLst>
      <p:ext uri="{BB962C8B-B14F-4D97-AF65-F5344CB8AC3E}">
        <p14:creationId xmlns:p14="http://schemas.microsoft.com/office/powerpoint/2010/main" val="9325099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ast slide (option 1)">
    <p:spTree>
      <p:nvGrpSpPr>
        <p:cNvPr id="1" name=""/>
        <p:cNvGrpSpPr/>
        <p:nvPr/>
      </p:nvGrpSpPr>
      <p:grpSpPr>
        <a:xfrm>
          <a:off x="0" y="0"/>
          <a:ext cx="0" cy="0"/>
          <a:chOff x="0" y="0"/>
          <a:chExt cx="0" cy="0"/>
        </a:xfrm>
      </p:grpSpPr>
      <p:sp>
        <p:nvSpPr>
          <p:cNvPr id="7" name="Rectangle 6"/>
          <p:cNvSpPr/>
          <p:nvPr userDrawn="1"/>
        </p:nvSpPr>
        <p:spPr>
          <a:xfrm>
            <a:off x="0" y="1"/>
            <a:ext cx="12192000" cy="342899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6" name="Slide Number Placeholder 5"/>
          <p:cNvSpPr>
            <a:spLocks noGrp="1"/>
          </p:cNvSpPr>
          <p:nvPr>
            <p:ph type="sldNum" sz="quarter" idx="12"/>
          </p:nvPr>
        </p:nvSpPr>
        <p:spPr/>
        <p:txBody>
          <a:bodyPr>
            <a:noAutofit/>
          </a:bodyPr>
          <a:lstStyle/>
          <a:p>
            <a:fld id="{F46C79FD-C571-418B-AB0F-5EE936C85276}" type="slidenum">
              <a:rPr lang="en-GB" smtClean="0"/>
              <a:t>‹#›</a:t>
            </a:fld>
            <a:endParaRPr lang="en-GB"/>
          </a:p>
        </p:txBody>
      </p:sp>
      <p:sp>
        <p:nvSpPr>
          <p:cNvPr id="11" name="Title 1"/>
          <p:cNvSpPr>
            <a:spLocks noGrp="1"/>
          </p:cNvSpPr>
          <p:nvPr>
            <p:ph type="ctrTitle"/>
          </p:nvPr>
        </p:nvSpPr>
        <p:spPr>
          <a:xfrm>
            <a:off x="1077013" y="1122363"/>
            <a:ext cx="10156297" cy="1240348"/>
          </a:xfrm>
        </p:spPr>
        <p:txBody>
          <a:bodyPr anchor="b">
            <a:noAutofit/>
          </a:bodyPr>
          <a:lstStyle>
            <a:lvl1pPr algn="l">
              <a:defRPr sz="6000">
                <a:solidFill>
                  <a:schemeClr val="tx2"/>
                </a:solidFill>
              </a:defRPr>
            </a:lvl1pPr>
          </a:lstStyle>
          <a:p>
            <a:r>
              <a:rPr lang="en-US"/>
              <a:t>Click to edit Master title style</a:t>
            </a:r>
            <a:endParaRPr lang="en-GB" dirty="0"/>
          </a:p>
        </p:txBody>
      </p:sp>
      <p:cxnSp>
        <p:nvCxnSpPr>
          <p:cNvPr id="13" name="Straight Connector 12"/>
          <p:cNvCxnSpPr/>
          <p:nvPr userDrawn="1"/>
        </p:nvCxnSpPr>
        <p:spPr>
          <a:xfrm>
            <a:off x="838200" y="0"/>
            <a:ext cx="0" cy="2362711"/>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14" name="Subtitle 2"/>
          <p:cNvSpPr>
            <a:spLocks noGrp="1"/>
          </p:cNvSpPr>
          <p:nvPr>
            <p:ph type="subTitle" idx="1"/>
          </p:nvPr>
        </p:nvSpPr>
        <p:spPr>
          <a:xfrm>
            <a:off x="838200" y="4160826"/>
            <a:ext cx="10889439" cy="1620145"/>
          </a:xfrm>
        </p:spPr>
        <p:txBody>
          <a:bodyPr>
            <a:noAutofit/>
          </a:bodyPr>
          <a:lstStyle>
            <a:lvl1pPr marL="0" indent="0" algn="l">
              <a:buNone/>
              <a:defRPr sz="14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Tree>
    <p:extLst>
      <p:ext uri="{BB962C8B-B14F-4D97-AF65-F5344CB8AC3E}">
        <p14:creationId xmlns:p14="http://schemas.microsoft.com/office/powerpoint/2010/main" val="168860481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ast slide (option 2)">
    <p:spTree>
      <p:nvGrpSpPr>
        <p:cNvPr id="1" name=""/>
        <p:cNvGrpSpPr/>
        <p:nvPr/>
      </p:nvGrpSpPr>
      <p:grpSpPr>
        <a:xfrm>
          <a:off x="0" y="0"/>
          <a:ext cx="0" cy="0"/>
          <a:chOff x="0" y="0"/>
          <a:chExt cx="0" cy="0"/>
        </a:xfrm>
      </p:grpSpPr>
      <p:sp>
        <p:nvSpPr>
          <p:cNvPr id="7" name="Rectangle 6"/>
          <p:cNvSpPr/>
          <p:nvPr userDrawn="1"/>
        </p:nvSpPr>
        <p:spPr>
          <a:xfrm>
            <a:off x="0" y="1"/>
            <a:ext cx="12192000" cy="342899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6" name="Slide Number Placeholder 5"/>
          <p:cNvSpPr>
            <a:spLocks noGrp="1"/>
          </p:cNvSpPr>
          <p:nvPr>
            <p:ph type="sldNum" sz="quarter" idx="12"/>
          </p:nvPr>
        </p:nvSpPr>
        <p:spPr/>
        <p:txBody>
          <a:bodyPr>
            <a:noAutofit/>
          </a:bodyPr>
          <a:lstStyle/>
          <a:p>
            <a:fld id="{F46C79FD-C571-418B-AB0F-5EE936C85276}" type="slidenum">
              <a:rPr lang="en-GB" smtClean="0"/>
              <a:t>‹#›</a:t>
            </a:fld>
            <a:endParaRPr lang="en-GB"/>
          </a:p>
        </p:txBody>
      </p:sp>
      <p:sp>
        <p:nvSpPr>
          <p:cNvPr id="11" name="Title 1"/>
          <p:cNvSpPr>
            <a:spLocks noGrp="1"/>
          </p:cNvSpPr>
          <p:nvPr>
            <p:ph type="ctrTitle"/>
          </p:nvPr>
        </p:nvSpPr>
        <p:spPr>
          <a:xfrm>
            <a:off x="1077013" y="1122363"/>
            <a:ext cx="10156297" cy="1240348"/>
          </a:xfrm>
        </p:spPr>
        <p:txBody>
          <a:bodyPr anchor="b">
            <a:noAutofit/>
          </a:bodyPr>
          <a:lstStyle>
            <a:lvl1pPr algn="l">
              <a:defRPr sz="6000">
                <a:solidFill>
                  <a:schemeClr val="accent5"/>
                </a:solidFill>
              </a:defRPr>
            </a:lvl1pPr>
          </a:lstStyle>
          <a:p>
            <a:r>
              <a:rPr lang="en-US"/>
              <a:t>Click to edit Master title style</a:t>
            </a:r>
            <a:endParaRPr lang="en-GB" dirty="0"/>
          </a:p>
        </p:txBody>
      </p:sp>
      <p:cxnSp>
        <p:nvCxnSpPr>
          <p:cNvPr id="13" name="Straight Connector 12"/>
          <p:cNvCxnSpPr/>
          <p:nvPr userDrawn="1"/>
        </p:nvCxnSpPr>
        <p:spPr>
          <a:xfrm>
            <a:off x="838200" y="0"/>
            <a:ext cx="0" cy="2362711"/>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4" name="Subtitle 2"/>
          <p:cNvSpPr>
            <a:spLocks noGrp="1"/>
          </p:cNvSpPr>
          <p:nvPr>
            <p:ph type="subTitle" idx="1"/>
          </p:nvPr>
        </p:nvSpPr>
        <p:spPr>
          <a:xfrm>
            <a:off x="838200" y="4160826"/>
            <a:ext cx="10889439" cy="1620145"/>
          </a:xfrm>
        </p:spPr>
        <p:txBody>
          <a:bodyPr>
            <a:noAutofit/>
          </a:bodyPr>
          <a:lstStyle>
            <a:lvl1pPr marL="0" indent="0" algn="l">
              <a:buNone/>
              <a:defRPr sz="14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Tree>
    <p:extLst>
      <p:ext uri="{BB962C8B-B14F-4D97-AF65-F5344CB8AC3E}">
        <p14:creationId xmlns:p14="http://schemas.microsoft.com/office/powerpoint/2010/main" val="258833977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1825625"/>
            <a:ext cx="10905699" cy="3881904"/>
          </a:xfrm>
        </p:spPr>
        <p:txBody>
          <a:bodyPr>
            <a:noAutofit/>
          </a:bodyPr>
          <a:lstStyle>
            <a:lvl1pPr>
              <a:lnSpc>
                <a:spcPct val="100000"/>
              </a:lnSpc>
              <a:spcBef>
                <a:spcPts val="0"/>
              </a:spcBef>
              <a:spcAft>
                <a:spcPts val="1800"/>
              </a:spcAft>
              <a:defRPr/>
            </a:lvl1pPr>
            <a:lvl2pPr>
              <a:lnSpc>
                <a:spcPct val="100000"/>
              </a:lnSpc>
              <a:spcAft>
                <a:spcPts val="1800"/>
              </a:spcAft>
              <a:defRPr/>
            </a:lvl2pPr>
            <a:lvl3pPr>
              <a:lnSpc>
                <a:spcPct val="100000"/>
              </a:lnSpc>
              <a:spcAft>
                <a:spcPts val="1800"/>
              </a:spcAft>
              <a:defRPr/>
            </a:lvl3pPr>
            <a:lvl4pPr>
              <a:lnSpc>
                <a:spcPct val="100000"/>
              </a:lnSpc>
              <a:spcAft>
                <a:spcPts val="1800"/>
              </a:spcAft>
              <a:defRPr/>
            </a:lvl4pPr>
            <a:lvl5pPr>
              <a:lnSpc>
                <a:spcPct val="100000"/>
              </a:lnSpc>
              <a:spcAft>
                <a:spcPts val="18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Slide Number Placeholder 5"/>
          <p:cNvSpPr>
            <a:spLocks noGrp="1"/>
          </p:cNvSpPr>
          <p:nvPr>
            <p:ph type="sldNum" sz="quarter" idx="12"/>
          </p:nvPr>
        </p:nvSpPr>
        <p:spPr/>
        <p:txBody>
          <a:bodyPr>
            <a:noAutofit/>
          </a:bodyPr>
          <a:lstStyle/>
          <a:p>
            <a:fld id="{F46C79FD-C571-418B-AB0F-5EE936C85276}" type="slidenum">
              <a:rPr lang="en-GB" smtClean="0"/>
              <a:t>‹#›</a:t>
            </a:fld>
            <a:endParaRPr lang="en-GB"/>
          </a:p>
        </p:txBody>
      </p:sp>
      <p:cxnSp>
        <p:nvCxnSpPr>
          <p:cNvPr id="7" name="Straight Connector 6"/>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9"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Tree>
    <p:extLst>
      <p:ext uri="{BB962C8B-B14F-4D97-AF65-F5344CB8AC3E}">
        <p14:creationId xmlns:p14="http://schemas.microsoft.com/office/powerpoint/2010/main" val="30423415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and Objec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198" y="1825625"/>
            <a:ext cx="5328000" cy="3906435"/>
          </a:xfrm>
        </p:spPr>
        <p:txBody>
          <a:bodyPr>
            <a:noAutofit/>
          </a:bodyPr>
          <a:lstStyle>
            <a:lvl1pPr>
              <a:spcAft>
                <a:spcPts val="1800"/>
              </a:spcAft>
              <a:defRPr/>
            </a:lvl1pPr>
            <a:lvl2pPr>
              <a:spcAft>
                <a:spcPts val="1800"/>
              </a:spcAft>
              <a:defRPr/>
            </a:lvl2pPr>
            <a:lvl3pPr>
              <a:spcAft>
                <a:spcPts val="1800"/>
              </a:spcAft>
              <a:defRPr/>
            </a:lvl3pPr>
            <a:lvl4pPr>
              <a:spcAft>
                <a:spcPts val="1800"/>
              </a:spcAft>
              <a:defRPr/>
            </a:lvl4pPr>
            <a:lvl5pPr>
              <a:spcAft>
                <a:spcPts val="18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402250" y="1825625"/>
            <a:ext cx="5328000" cy="3906435"/>
          </a:xfrm>
          <a:noFill/>
        </p:spPr>
        <p:txBody>
          <a:bodyPr>
            <a:noAutofit/>
          </a:bodyPr>
          <a:lstStyle>
            <a:lvl1pPr marL="0" indent="0">
              <a:buNone/>
              <a:defRPr/>
            </a:lvl1pPr>
          </a:lstStyle>
          <a:p>
            <a:pPr lvl="0"/>
            <a:r>
              <a:rPr lang="en-US"/>
              <a:t>Click to edit Master text styles</a:t>
            </a:r>
          </a:p>
        </p:txBody>
      </p:sp>
      <p:sp>
        <p:nvSpPr>
          <p:cNvPr id="7" name="Slide Number Placeholder 6"/>
          <p:cNvSpPr>
            <a:spLocks noGrp="1"/>
          </p:cNvSpPr>
          <p:nvPr>
            <p:ph type="sldNum" sz="quarter" idx="12"/>
          </p:nvPr>
        </p:nvSpPr>
        <p:spPr/>
        <p:txBody>
          <a:bodyPr>
            <a:noAutofit/>
          </a:bodyPr>
          <a:lstStyle/>
          <a:p>
            <a:fld id="{F46C79FD-C571-418B-AB0F-5EE936C85276}" type="slidenum">
              <a:rPr lang="en-GB" smtClean="0"/>
              <a:t>‹#›</a:t>
            </a:fld>
            <a:endParaRPr lang="en-GB"/>
          </a:p>
        </p:txBody>
      </p:sp>
      <p:cxnSp>
        <p:nvCxnSpPr>
          <p:cNvPr id="9" name="Straight Connector 8"/>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0"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Tree>
    <p:extLst>
      <p:ext uri="{BB962C8B-B14F-4D97-AF65-F5344CB8AC3E}">
        <p14:creationId xmlns:p14="http://schemas.microsoft.com/office/powerpoint/2010/main" val="28038392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482860"/>
            <a:ext cx="10515600"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
        <p:nvSpPr>
          <p:cNvPr id="3" name="Text Placeholder 2"/>
          <p:cNvSpPr>
            <a:spLocks noGrp="1"/>
          </p:cNvSpPr>
          <p:nvPr>
            <p:ph type="body" idx="1"/>
          </p:nvPr>
        </p:nvSpPr>
        <p:spPr>
          <a:xfrm>
            <a:off x="838200" y="1825625"/>
            <a:ext cx="10515600" cy="3881904"/>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Slide Number Placeholder 5"/>
          <p:cNvSpPr>
            <a:spLocks noGrp="1"/>
          </p:cNvSpPr>
          <p:nvPr>
            <p:ph type="sldNum" sz="quarter" idx="4"/>
          </p:nvPr>
        </p:nvSpPr>
        <p:spPr>
          <a:xfrm>
            <a:off x="838200" y="6131286"/>
            <a:ext cx="2743200" cy="365125"/>
          </a:xfrm>
          <a:prstGeom prst="rect">
            <a:avLst/>
          </a:prstGeom>
        </p:spPr>
        <p:txBody>
          <a:bodyPr vert="horz" lIns="91440" tIns="45720" rIns="91440" bIns="45720" rtlCol="0" anchor="ctr">
            <a:noAutofit/>
          </a:bodyPr>
          <a:lstStyle>
            <a:lvl1pPr algn="l">
              <a:defRPr sz="1200">
                <a:solidFill>
                  <a:schemeClr val="tx1">
                    <a:tint val="75000"/>
                  </a:schemeClr>
                </a:solidFill>
              </a:defRPr>
            </a:lvl1pPr>
          </a:lstStyle>
          <a:p>
            <a:fld id="{F46C79FD-C571-418B-AB0F-5EE936C85276}" type="slidenum">
              <a:rPr lang="en-GB" smtClean="0"/>
              <a:pPr/>
              <a:t>‹#›</a:t>
            </a:fld>
            <a:endParaRPr lang="en-GB" dirty="0"/>
          </a:p>
        </p:txBody>
      </p:sp>
      <p:pic>
        <p:nvPicPr>
          <p:cNvPr id="7" name="Picture 6"/>
          <p:cNvPicPr>
            <a:picLocks noChangeAspect="1"/>
          </p:cNvPicPr>
          <p:nvPr userDrawn="1"/>
        </p:nvPicPr>
        <p:blipFill>
          <a:blip r:embed="rId21" cstate="print">
            <a:extLst>
              <a:ext uri="{28A0092B-C50C-407E-A947-70E740481C1C}">
                <a14:useLocalDpi xmlns:a14="http://schemas.microsoft.com/office/drawing/2010/main"/>
              </a:ext>
            </a:extLst>
          </a:blip>
          <a:stretch>
            <a:fillRect/>
          </a:stretch>
        </p:blipFill>
        <p:spPr>
          <a:xfrm>
            <a:off x="10033852" y="6045988"/>
            <a:ext cx="1715733" cy="450423"/>
          </a:xfrm>
          <a:prstGeom prst="rect">
            <a:avLst/>
          </a:prstGeom>
        </p:spPr>
      </p:pic>
    </p:spTree>
    <p:extLst>
      <p:ext uri="{BB962C8B-B14F-4D97-AF65-F5344CB8AC3E}">
        <p14:creationId xmlns:p14="http://schemas.microsoft.com/office/powerpoint/2010/main" val="459720850"/>
      </p:ext>
    </p:extLst>
  </p:cSld>
  <p:clrMap bg1="lt1" tx1="dk1" bg2="lt2" tx2="dk2" accent1="accent1" accent2="accent2" accent3="accent3" accent4="accent4" accent5="accent5" accent6="accent6" hlink="hlink" folHlink="folHlink"/>
  <p:sldLayoutIdLst>
    <p:sldLayoutId id="2147483656" r:id="rId1"/>
    <p:sldLayoutId id="2147483662" r:id="rId2"/>
    <p:sldLayoutId id="2147483657" r:id="rId3"/>
    <p:sldLayoutId id="2147483649" r:id="rId4"/>
    <p:sldLayoutId id="2147483651" r:id="rId5"/>
    <p:sldLayoutId id="2147483669" r:id="rId6"/>
    <p:sldLayoutId id="2147483670" r:id="rId7"/>
    <p:sldLayoutId id="2147483650" r:id="rId8"/>
    <p:sldLayoutId id="2147483660" r:id="rId9"/>
    <p:sldLayoutId id="2147483652" r:id="rId10"/>
    <p:sldLayoutId id="2147483661" r:id="rId11"/>
    <p:sldLayoutId id="2147483653" r:id="rId12"/>
    <p:sldLayoutId id="2147483654" r:id="rId13"/>
    <p:sldLayoutId id="2147483659" r:id="rId14"/>
    <p:sldLayoutId id="2147483658" r:id="rId15"/>
    <p:sldLayoutId id="2147483666" r:id="rId16"/>
    <p:sldLayoutId id="2147483667" r:id="rId17"/>
    <p:sldLayoutId id="2147483668" r:id="rId18"/>
    <p:sldLayoutId id="2147483655" r:id="rId19"/>
  </p:sldLayoutIdLst>
  <p:hf sldNum="0" hdr="0" ftr="0" dt="0"/>
  <p:txStyles>
    <p:titleStyle>
      <a:lvl1pPr algn="l" defTabSz="914400" rtl="0" eaLnBrk="1" latinLnBrk="0" hangingPunct="1">
        <a:lnSpc>
          <a:spcPct val="90000"/>
        </a:lnSpc>
        <a:spcBef>
          <a:spcPct val="0"/>
        </a:spcBef>
        <a:buNone/>
        <a:defRPr sz="4000" kern="1200">
          <a:solidFill>
            <a:schemeClr val="tx2"/>
          </a:solidFill>
          <a:latin typeface="+mj-lt"/>
          <a:ea typeface="+mj-ea"/>
          <a:cs typeface="+mj-cs"/>
        </a:defRPr>
      </a:lvl1pPr>
    </p:titleStyle>
    <p:bodyStyle>
      <a:lvl1pPr marL="228600" indent="-228600" algn="l" defTabSz="914400" rtl="0" eaLnBrk="1" latinLnBrk="0" hangingPunct="1">
        <a:lnSpc>
          <a:spcPct val="100000"/>
        </a:lnSpc>
        <a:spcBef>
          <a:spcPts val="0"/>
        </a:spcBef>
        <a:spcAft>
          <a:spcPts val="1800"/>
        </a:spcAft>
        <a:buClr>
          <a:schemeClr val="tx2"/>
        </a:buClr>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eur-lex.europa.eu/legal-content/EN/TXT/PDF/?uri=CELEX:02021R0405-20221215&amp;from=EN" TargetMode="External"/><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hyperlink" Target="https://eur-lex.europa.eu/legal-content/EN/TXT/PDF/?uri=CELEX:02021R0630-20220627&amp;from=EN" TargetMode="External"/><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food.ec.europa.eu/horizontal-topics/international-affairs/eu-entry-conditions/composite-products_en" TargetMode="External"/><Relationship Id="rId2" Type="http://schemas.openxmlformats.org/officeDocument/2006/relationships/notesSlide" Target="../notesSlides/notesSlide20.xml"/><Relationship Id="rId1" Type="http://schemas.openxmlformats.org/officeDocument/2006/relationships/slideLayout" Target="../slideLayouts/slideLayout13.xml"/><Relationship Id="rId6" Type="http://schemas.openxmlformats.org/officeDocument/2006/relationships/hyperlink" Target="https://food.ec.europa.eu/system/files/2022-07/ia_ic_composite-prods_qandas.pdf" TargetMode="External"/><Relationship Id="rId5" Type="http://schemas.openxmlformats.org/officeDocument/2006/relationships/image" Target="../media/image9.png"/><Relationship Id="rId4" Type="http://schemas.openxmlformats.org/officeDocument/2006/relationships/image" Target="../media/image8.png"/></Relationships>
</file>

<file path=ppt/slides/_rels/slide21.xml.rels><?xml version="1.0" encoding="UTF-8" standalone="yes"?>
<Relationships xmlns="http://schemas.openxmlformats.org/package/2006/relationships"><Relationship Id="rId3" Type="http://schemas.openxmlformats.org/officeDocument/2006/relationships/hyperlink" Target="https://creativecommons.org/licenses/by/4.0/" TargetMode="External"/><Relationship Id="rId2" Type="http://schemas.openxmlformats.org/officeDocument/2006/relationships/notesSlide" Target="../notesSlides/notesSlide21.xml"/><Relationship Id="rId1" Type="http://schemas.openxmlformats.org/officeDocument/2006/relationships/slideLayout" Target="../slideLayouts/slideLayout6.xml"/><Relationship Id="rId4" Type="http://schemas.openxmlformats.org/officeDocument/2006/relationships/image" Target="../media/image10.png"/></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1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13.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6.xml"/><Relationship Id="rId1" Type="http://schemas.openxmlformats.org/officeDocument/2006/relationships/slideLayout" Target="../slideLayouts/slideLayout13.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4E83A5-E27B-4BE2-A300-E1AE16B8937A}"/>
              </a:ext>
            </a:extLst>
          </p:cNvPr>
          <p:cNvSpPr>
            <a:spLocks noGrp="1"/>
          </p:cNvSpPr>
          <p:nvPr>
            <p:ph type="ctrTitle"/>
          </p:nvPr>
        </p:nvSpPr>
        <p:spPr/>
        <p:txBody>
          <a:bodyPr/>
          <a:lstStyle/>
          <a:p>
            <a:r>
              <a:rPr lang="fr-BE" dirty="0"/>
              <a:t>Composite </a:t>
            </a:r>
            <a:r>
              <a:rPr lang="fr-BE" dirty="0" err="1"/>
              <a:t>products</a:t>
            </a:r>
            <a:r>
              <a:rPr lang="fr-BE" dirty="0"/>
              <a:t>.</a:t>
            </a:r>
            <a:endParaRPr lang="en-IE" dirty="0"/>
          </a:p>
        </p:txBody>
      </p:sp>
      <p:sp>
        <p:nvSpPr>
          <p:cNvPr id="3" name="Subtitle 2">
            <a:extLst>
              <a:ext uri="{FF2B5EF4-FFF2-40B4-BE49-F238E27FC236}">
                <a16:creationId xmlns:a16="http://schemas.microsoft.com/office/drawing/2014/main" id="{224C3EA4-4BAE-4DEF-A1A1-2683A023F1A8}"/>
              </a:ext>
            </a:extLst>
          </p:cNvPr>
          <p:cNvSpPr>
            <a:spLocks noGrp="1"/>
          </p:cNvSpPr>
          <p:nvPr>
            <p:ph type="subTitle" idx="1"/>
          </p:nvPr>
        </p:nvSpPr>
        <p:spPr/>
        <p:txBody>
          <a:bodyPr/>
          <a:lstStyle/>
          <a:p>
            <a:r>
              <a:rPr lang="es-ES" dirty="0"/>
              <a:t>Rules </a:t>
            </a:r>
            <a:r>
              <a:rPr lang="en-IE" dirty="0"/>
              <a:t>for</a:t>
            </a:r>
            <a:r>
              <a:rPr lang="es-ES" dirty="0"/>
              <a:t> </a:t>
            </a:r>
            <a:r>
              <a:rPr lang="es-ES" dirty="0" err="1"/>
              <a:t>entry</a:t>
            </a:r>
            <a:r>
              <a:rPr lang="es-ES" dirty="0"/>
              <a:t> </a:t>
            </a:r>
            <a:r>
              <a:rPr lang="es-ES" dirty="0" err="1"/>
              <a:t>into</a:t>
            </a:r>
            <a:r>
              <a:rPr lang="es-ES" dirty="0"/>
              <a:t> </a:t>
            </a:r>
            <a:r>
              <a:rPr lang="es-ES" dirty="0" err="1"/>
              <a:t>the</a:t>
            </a:r>
            <a:r>
              <a:rPr lang="es-ES" dirty="0"/>
              <a:t> </a:t>
            </a:r>
            <a:r>
              <a:rPr lang="es-ES" dirty="0" err="1"/>
              <a:t>European</a:t>
            </a:r>
            <a:r>
              <a:rPr lang="es-ES" dirty="0"/>
              <a:t> </a:t>
            </a:r>
            <a:r>
              <a:rPr lang="es-ES" dirty="0" err="1"/>
              <a:t>Union</a:t>
            </a:r>
            <a:r>
              <a:rPr lang="es-ES" dirty="0"/>
              <a:t>.</a:t>
            </a:r>
            <a:endParaRPr lang="en-IE" dirty="0"/>
          </a:p>
        </p:txBody>
      </p:sp>
      <p:sp>
        <p:nvSpPr>
          <p:cNvPr id="4" name="Text Placeholder 3">
            <a:extLst>
              <a:ext uri="{FF2B5EF4-FFF2-40B4-BE49-F238E27FC236}">
                <a16:creationId xmlns:a16="http://schemas.microsoft.com/office/drawing/2014/main" id="{68CFA847-D78C-42D2-98CF-22BE11B3738F}"/>
              </a:ext>
            </a:extLst>
          </p:cNvPr>
          <p:cNvSpPr>
            <a:spLocks noGrp="1"/>
          </p:cNvSpPr>
          <p:nvPr>
            <p:ph type="body" sz="quarter" idx="13"/>
          </p:nvPr>
        </p:nvSpPr>
        <p:spPr>
          <a:xfrm>
            <a:off x="6096000" y="5414779"/>
            <a:ext cx="5040313" cy="897754"/>
          </a:xfrm>
        </p:spPr>
        <p:txBody>
          <a:bodyPr/>
          <a:lstStyle/>
          <a:p>
            <a:pPr>
              <a:spcAft>
                <a:spcPts val="0"/>
              </a:spcAft>
            </a:pPr>
            <a:endParaRPr lang="es-ES" dirty="0"/>
          </a:p>
          <a:p>
            <a:pPr>
              <a:spcAft>
                <a:spcPts val="0"/>
              </a:spcAft>
            </a:pPr>
            <a:r>
              <a:rPr lang="es-ES" dirty="0"/>
              <a:t>DG SANTE-UNIT A5</a:t>
            </a:r>
          </a:p>
          <a:p>
            <a:pPr>
              <a:spcAft>
                <a:spcPts val="0"/>
              </a:spcAft>
            </a:pPr>
            <a:r>
              <a:rPr lang="es-ES" dirty="0"/>
              <a:t>Bilateral </a:t>
            </a:r>
            <a:r>
              <a:rPr lang="es-ES" dirty="0" err="1"/>
              <a:t>Relations</a:t>
            </a:r>
            <a:r>
              <a:rPr lang="es-ES" dirty="0"/>
              <a:t> </a:t>
            </a:r>
            <a:r>
              <a:rPr lang="es-ES" dirty="0" err="1"/>
              <a:t>Unit</a:t>
            </a:r>
            <a:r>
              <a:rPr lang="es-ES" dirty="0"/>
              <a:t> </a:t>
            </a:r>
          </a:p>
          <a:p>
            <a:pPr>
              <a:spcAft>
                <a:spcPts val="0"/>
              </a:spcAft>
            </a:pPr>
            <a:r>
              <a:rPr lang="es-ES" dirty="0"/>
              <a:t>Dr </a:t>
            </a:r>
            <a:r>
              <a:rPr lang="es-ES"/>
              <a:t>S.Coulon </a:t>
            </a:r>
            <a:endParaRPr lang="en-IE" dirty="0"/>
          </a:p>
        </p:txBody>
      </p:sp>
    </p:spTree>
    <p:extLst>
      <p:ext uri="{BB962C8B-B14F-4D97-AF65-F5344CB8AC3E}">
        <p14:creationId xmlns:p14="http://schemas.microsoft.com/office/powerpoint/2010/main" val="11213718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597BF7-101F-4480-AF00-9AB1BE7C844B}"/>
              </a:ext>
            </a:extLst>
          </p:cNvPr>
          <p:cNvSpPr>
            <a:spLocks noGrp="1"/>
          </p:cNvSpPr>
          <p:nvPr>
            <p:ph type="title"/>
          </p:nvPr>
        </p:nvSpPr>
        <p:spPr/>
        <p:txBody>
          <a:bodyPr/>
          <a:lstStyle/>
          <a:p>
            <a:r>
              <a:rPr lang="es-ES" dirty="0"/>
              <a:t>6. </a:t>
            </a:r>
            <a:r>
              <a:rPr lang="es-ES" dirty="0" err="1"/>
              <a:t>Residues</a:t>
            </a:r>
            <a:r>
              <a:rPr lang="es-ES" dirty="0"/>
              <a:t> </a:t>
            </a:r>
            <a:r>
              <a:rPr lang="es-ES" dirty="0" err="1"/>
              <a:t>Monitoring</a:t>
            </a:r>
            <a:r>
              <a:rPr lang="es-ES" dirty="0"/>
              <a:t> Plan</a:t>
            </a:r>
            <a:endParaRPr lang="en-IE" dirty="0"/>
          </a:p>
        </p:txBody>
      </p:sp>
      <p:sp>
        <p:nvSpPr>
          <p:cNvPr id="3" name="TextBox 2">
            <a:extLst>
              <a:ext uri="{FF2B5EF4-FFF2-40B4-BE49-F238E27FC236}">
                <a16:creationId xmlns:a16="http://schemas.microsoft.com/office/drawing/2014/main" id="{F55EA4DB-58D2-4D2E-A59F-4C60DFDC95A7}"/>
              </a:ext>
            </a:extLst>
          </p:cNvPr>
          <p:cNvSpPr txBox="1"/>
          <p:nvPr/>
        </p:nvSpPr>
        <p:spPr>
          <a:xfrm>
            <a:off x="970722" y="2041864"/>
            <a:ext cx="9451662" cy="923330"/>
          </a:xfrm>
          <a:prstGeom prst="rect">
            <a:avLst/>
          </a:prstGeom>
          <a:noFill/>
          <a:ln w="38100">
            <a:solidFill>
              <a:schemeClr val="accent6">
                <a:lumMod val="75000"/>
              </a:schemeClr>
            </a:solidFill>
          </a:ln>
        </p:spPr>
        <p:txBody>
          <a:bodyPr wrap="square" rtlCol="0">
            <a:spAutoFit/>
          </a:bodyPr>
          <a:lstStyle/>
          <a:p>
            <a:pPr algn="ctr"/>
            <a:r>
              <a:rPr lang="en-US" dirty="0"/>
              <a:t>The country of origin of the composite product must be listed in Annex –I to </a:t>
            </a:r>
            <a:r>
              <a:rPr lang="en-US" u="sng" dirty="0">
                <a:solidFill>
                  <a:srgbClr val="0563C1"/>
                </a:solidFill>
                <a:hlinkClick r:id="rId3">
                  <a:extLst>
                    <a:ext uri="{A12FA001-AC4F-418D-AE19-62706E023703}">
                      <ahyp:hlinkClr xmlns:ahyp="http://schemas.microsoft.com/office/drawing/2018/hyperlinkcolor" val="tx"/>
                    </a:ext>
                  </a:extLst>
                </a:hlinkClick>
              </a:rPr>
              <a:t>COMMISSION IMPLEMENTING REGULATION (</a:t>
            </a:r>
            <a:r>
              <a:rPr lang="en-US" u="sng" dirty="0">
                <a:solidFill>
                  <a:schemeClr val="bg2">
                    <a:lumMod val="50000"/>
                  </a:schemeClr>
                </a:solidFill>
                <a:hlinkClick r:id="rId3">
                  <a:extLst>
                    <a:ext uri="{A12FA001-AC4F-418D-AE19-62706E023703}">
                      <ahyp:hlinkClr xmlns:ahyp="http://schemas.microsoft.com/office/drawing/2018/hyperlinkcolor" val="tx"/>
                    </a:ext>
                  </a:extLst>
                </a:hlinkClick>
              </a:rPr>
              <a:t>EU) 2021/40</a:t>
            </a:r>
            <a:r>
              <a:rPr lang="en-US" u="sng" dirty="0">
                <a:solidFill>
                  <a:schemeClr val="bg2">
                    <a:lumMod val="50000"/>
                  </a:schemeClr>
                </a:solidFill>
              </a:rPr>
              <a:t>5 </a:t>
            </a:r>
            <a:r>
              <a:rPr lang="en-US" dirty="0"/>
              <a:t>(for the species/commodities from which the processed products of animal origin contained in the COMP are derived) </a:t>
            </a:r>
            <a:endParaRPr lang="en-IE" u="sng" dirty="0">
              <a:solidFill>
                <a:schemeClr val="bg2">
                  <a:lumMod val="50000"/>
                </a:schemeClr>
              </a:solidFill>
            </a:endParaRPr>
          </a:p>
        </p:txBody>
      </p:sp>
      <p:sp>
        <p:nvSpPr>
          <p:cNvPr id="4" name="TextBox 3">
            <a:extLst>
              <a:ext uri="{FF2B5EF4-FFF2-40B4-BE49-F238E27FC236}">
                <a16:creationId xmlns:a16="http://schemas.microsoft.com/office/drawing/2014/main" id="{B5E160A7-C198-48BF-AC61-FC9B72A943B6}"/>
              </a:ext>
            </a:extLst>
          </p:cNvPr>
          <p:cNvSpPr txBox="1"/>
          <p:nvPr/>
        </p:nvSpPr>
        <p:spPr>
          <a:xfrm>
            <a:off x="1722708" y="3471075"/>
            <a:ext cx="9451662" cy="646331"/>
          </a:xfrm>
          <a:prstGeom prst="rect">
            <a:avLst/>
          </a:prstGeom>
          <a:solidFill>
            <a:schemeClr val="accent6">
              <a:lumMod val="20000"/>
              <a:lumOff val="80000"/>
            </a:schemeClr>
          </a:solidFill>
        </p:spPr>
        <p:txBody>
          <a:bodyPr wrap="square" rtlCol="0">
            <a:spAutoFit/>
          </a:bodyPr>
          <a:lstStyle/>
          <a:p>
            <a:pPr algn="ctr"/>
            <a:r>
              <a:rPr lang="en-US" dirty="0"/>
              <a:t>For each processed product of animal origin contained in the composite product exported to EU.</a:t>
            </a:r>
            <a:endParaRPr lang="en-IE" dirty="0"/>
          </a:p>
        </p:txBody>
      </p:sp>
      <p:sp>
        <p:nvSpPr>
          <p:cNvPr id="5" name="TextBox 4">
            <a:extLst>
              <a:ext uri="{FF2B5EF4-FFF2-40B4-BE49-F238E27FC236}">
                <a16:creationId xmlns:a16="http://schemas.microsoft.com/office/drawing/2014/main" id="{51E7A6CA-46EC-423A-A3C8-F7BAE061A68C}"/>
              </a:ext>
            </a:extLst>
          </p:cNvPr>
          <p:cNvSpPr txBox="1"/>
          <p:nvPr/>
        </p:nvSpPr>
        <p:spPr>
          <a:xfrm>
            <a:off x="1722708" y="4623287"/>
            <a:ext cx="9451662" cy="646331"/>
          </a:xfrm>
          <a:prstGeom prst="rect">
            <a:avLst/>
          </a:prstGeom>
          <a:solidFill>
            <a:schemeClr val="accent6">
              <a:lumMod val="60000"/>
              <a:lumOff val="40000"/>
            </a:schemeClr>
          </a:solidFill>
        </p:spPr>
        <p:txBody>
          <a:bodyPr wrap="square" rtlCol="0">
            <a:spAutoFit/>
          </a:bodyPr>
          <a:lstStyle/>
          <a:p>
            <a:pPr algn="ctr"/>
            <a:r>
              <a:rPr lang="en-US" dirty="0">
                <a:solidFill>
                  <a:srgbClr val="FF0000"/>
                </a:solidFill>
              </a:rPr>
              <a:t>Exception</a:t>
            </a:r>
            <a:r>
              <a:rPr lang="en-US" dirty="0"/>
              <a:t> of collagen, </a:t>
            </a:r>
            <a:r>
              <a:rPr lang="en-US" dirty="0" err="1"/>
              <a:t>gelatine</a:t>
            </a:r>
            <a:r>
              <a:rPr lang="en-US" dirty="0"/>
              <a:t> and the highly refined products listed in Section XVI, point 1, of Annex III to Regulation (EC) No 853/2004.</a:t>
            </a:r>
            <a:endParaRPr lang="en-IE" dirty="0"/>
          </a:p>
        </p:txBody>
      </p:sp>
    </p:spTree>
    <p:extLst>
      <p:ext uri="{BB962C8B-B14F-4D97-AF65-F5344CB8AC3E}">
        <p14:creationId xmlns:p14="http://schemas.microsoft.com/office/powerpoint/2010/main" val="21035887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BA2701-8293-D75F-2E44-03973B0F0D9E}"/>
              </a:ext>
            </a:extLst>
          </p:cNvPr>
          <p:cNvSpPr>
            <a:spLocks noGrp="1"/>
          </p:cNvSpPr>
          <p:nvPr>
            <p:ph type="title"/>
          </p:nvPr>
        </p:nvSpPr>
        <p:spPr/>
        <p:txBody>
          <a:bodyPr/>
          <a:lstStyle/>
          <a:p>
            <a:r>
              <a:rPr lang="en-IE" dirty="0"/>
              <a:t>6. Residues Monitoring Plan</a:t>
            </a:r>
          </a:p>
        </p:txBody>
      </p:sp>
      <p:graphicFrame>
        <p:nvGraphicFramePr>
          <p:cNvPr id="3" name="Table 3">
            <a:extLst>
              <a:ext uri="{FF2B5EF4-FFF2-40B4-BE49-F238E27FC236}">
                <a16:creationId xmlns:a16="http://schemas.microsoft.com/office/drawing/2014/main" id="{B18D9CD0-F15B-54B0-81A1-FC94E215D5B8}"/>
              </a:ext>
            </a:extLst>
          </p:cNvPr>
          <p:cNvGraphicFramePr>
            <a:graphicFrameLocks noGrp="1"/>
          </p:cNvGraphicFramePr>
          <p:nvPr>
            <p:extLst>
              <p:ext uri="{D42A27DB-BD31-4B8C-83A1-F6EECF244321}">
                <p14:modId xmlns:p14="http://schemas.microsoft.com/office/powerpoint/2010/main" val="3034354961"/>
              </p:ext>
            </p:extLst>
          </p:nvPr>
        </p:nvGraphicFramePr>
        <p:xfrm>
          <a:off x="432572" y="1413729"/>
          <a:ext cx="11326856" cy="4577080"/>
        </p:xfrm>
        <a:graphic>
          <a:graphicData uri="http://schemas.openxmlformats.org/drawingml/2006/table">
            <a:tbl>
              <a:tblPr firstRow="1" bandRow="1">
                <a:tableStyleId>{93296810-A885-4BE3-A3E7-6D5BEEA58F35}</a:tableStyleId>
              </a:tblPr>
              <a:tblGrid>
                <a:gridCol w="1054705">
                  <a:extLst>
                    <a:ext uri="{9D8B030D-6E8A-4147-A177-3AD203B41FA5}">
                      <a16:colId xmlns:a16="http://schemas.microsoft.com/office/drawing/2014/main" val="2603518480"/>
                    </a:ext>
                  </a:extLst>
                </a:gridCol>
                <a:gridCol w="10272151">
                  <a:extLst>
                    <a:ext uri="{9D8B030D-6E8A-4147-A177-3AD203B41FA5}">
                      <a16:colId xmlns:a16="http://schemas.microsoft.com/office/drawing/2014/main" val="67319651"/>
                    </a:ext>
                  </a:extLst>
                </a:gridCol>
              </a:tblGrid>
              <a:tr h="370840">
                <a:tc>
                  <a:txBody>
                    <a:bodyPr/>
                    <a:lstStyle/>
                    <a:p>
                      <a:pPr algn="ctr"/>
                      <a:r>
                        <a:rPr lang="es-ES" dirty="0"/>
                        <a:t>Symbol</a:t>
                      </a:r>
                      <a:endParaRPr lang="en-IE" dirty="0"/>
                    </a:p>
                  </a:txBody>
                  <a:tcPr/>
                </a:tc>
                <a:tc>
                  <a:txBody>
                    <a:bodyPr/>
                    <a:lstStyle/>
                    <a:p>
                      <a:pPr algn="ctr"/>
                      <a:r>
                        <a:rPr lang="es-ES" dirty="0" err="1"/>
                        <a:t>Meaning</a:t>
                      </a:r>
                      <a:endParaRPr lang="en-IE" dirty="0"/>
                    </a:p>
                  </a:txBody>
                  <a:tcPr/>
                </a:tc>
                <a:extLst>
                  <a:ext uri="{0D108BD9-81ED-4DB2-BD59-A6C34878D82A}">
                    <a16:rowId xmlns:a16="http://schemas.microsoft.com/office/drawing/2014/main" val="4291871668"/>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ES" sz="1800" b="1" i="0" u="none" strike="noStrike" kern="1200" baseline="0" dirty="0">
                          <a:solidFill>
                            <a:schemeClr val="dk1"/>
                          </a:solidFill>
                          <a:latin typeface="+mn-lt"/>
                          <a:ea typeface="+mn-ea"/>
                          <a:cs typeface="+mn-cs"/>
                        </a:rPr>
                        <a:t>X</a:t>
                      </a:r>
                      <a:endParaRPr lang="es-ES" sz="1800" b="0" i="0" u="none" strike="noStrike" kern="1200" baseline="0" dirty="0">
                        <a:solidFill>
                          <a:schemeClr val="dk1"/>
                        </a:solidFill>
                        <a:latin typeface="+mn-lt"/>
                        <a:ea typeface="+mn-ea"/>
                        <a:cs typeface="+mn-cs"/>
                      </a:endParaRPr>
                    </a:p>
                  </a:txBody>
                  <a:tcPr/>
                </a:tc>
                <a:tc>
                  <a:txBody>
                    <a:bodyPr/>
                    <a:lstStyle/>
                    <a:p>
                      <a:r>
                        <a:rPr lang="en-US" dirty="0"/>
                        <a:t>The country of origin of the COMP has an approved residue control plan (RCP) as regards pharmacologically active substances and residues thereof, contaminants and pesticide residues.</a:t>
                      </a:r>
                      <a:endParaRPr lang="en-IE" dirty="0"/>
                    </a:p>
                  </a:txBody>
                  <a:tcPr/>
                </a:tc>
                <a:extLst>
                  <a:ext uri="{0D108BD9-81ED-4DB2-BD59-A6C34878D82A}">
                    <a16:rowId xmlns:a16="http://schemas.microsoft.com/office/drawing/2014/main" val="3618666794"/>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l-GR" b="1" dirty="0"/>
                        <a:t>Δ</a:t>
                      </a:r>
                      <a:endParaRPr lang="es-ES" b="1" dirty="0"/>
                    </a:p>
                  </a:txBody>
                  <a:tcPr/>
                </a:tc>
                <a:tc>
                  <a:txBody>
                    <a:bodyPr/>
                    <a:lstStyle/>
                    <a:p>
                      <a:r>
                        <a:rPr lang="en-US" dirty="0"/>
                        <a:t>The country of origin of the COMP  only uses raw material either from Member States or from other third countries approved for entry into the Union of such raw material (and listed with an “X” for the commodities included in the COMP).</a:t>
                      </a:r>
                      <a:endParaRPr lang="en-IE" dirty="0"/>
                    </a:p>
                  </a:txBody>
                  <a:tcPr/>
                </a:tc>
                <a:extLst>
                  <a:ext uri="{0D108BD9-81ED-4DB2-BD59-A6C34878D82A}">
                    <a16:rowId xmlns:a16="http://schemas.microsoft.com/office/drawing/2014/main" val="2598555956"/>
                  </a:ext>
                </a:extLst>
              </a:tr>
              <a:tr h="370840">
                <a:tc>
                  <a:txBody>
                    <a:bodyPr/>
                    <a:lstStyle/>
                    <a:p>
                      <a:pPr algn="ctr"/>
                      <a:r>
                        <a:rPr lang="es-ES" b="1" dirty="0"/>
                        <a:t>O</a:t>
                      </a:r>
                      <a:endParaRPr lang="en-IE" dirty="0"/>
                    </a:p>
                  </a:txBody>
                  <a:tcPr/>
                </a:tc>
                <a:tc>
                  <a:txBody>
                    <a:bodyPr/>
                    <a:lstStyle/>
                    <a:p>
                      <a:r>
                        <a:rPr lang="en-US" dirty="0"/>
                        <a:t>The country of origin of the COMP has an “X” in Annex -I for certain categories. Then the country of origin of the COMP can request to be additionally marked with an “O”, in the table of Annex -I, for the remaining of these categories not marked with an “X”.</a:t>
                      </a:r>
                      <a:endParaRPr lang="en-IE" dirty="0"/>
                    </a:p>
                  </a:txBody>
                  <a:tcPr/>
                </a:tc>
                <a:extLst>
                  <a:ext uri="{0D108BD9-81ED-4DB2-BD59-A6C34878D82A}">
                    <a16:rowId xmlns:a16="http://schemas.microsoft.com/office/drawing/2014/main" val="2580854620"/>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ES" b="1" dirty="0"/>
                        <a:t>P</a:t>
                      </a:r>
                    </a:p>
                  </a:txBody>
                  <a:tcPr/>
                </a:tc>
                <a:tc>
                  <a:txBody>
                    <a:bodyPr/>
                    <a:lstStyle/>
                    <a:p>
                      <a:r>
                        <a:rPr lang="en-US" dirty="0"/>
                        <a:t>The country of origin of the COMP has an “X” in certain categories. Then the country of origin of the COMP containing processed products derived from bivalve </a:t>
                      </a:r>
                      <a:r>
                        <a:rPr lang="en-US" dirty="0" err="1"/>
                        <a:t>molluscs</a:t>
                      </a:r>
                      <a:r>
                        <a:rPr lang="en-US" dirty="0"/>
                        <a:t> originating either in Member States or in third countries or regions thereof </a:t>
                      </a:r>
                      <a:r>
                        <a:rPr lang="en-US" dirty="0" err="1"/>
                        <a:t>authorised</a:t>
                      </a:r>
                      <a:r>
                        <a:rPr lang="en-US" dirty="0"/>
                        <a:t> for the entry into the Union of consignments of live, chilled, frozen or processed bivalve </a:t>
                      </a:r>
                      <a:r>
                        <a:rPr lang="en-US" dirty="0" err="1"/>
                        <a:t>molluscs</a:t>
                      </a:r>
                      <a:r>
                        <a:rPr lang="en-US" dirty="0"/>
                        <a:t>, echinoderms, tunicates and marine gastropods (listed in Annex VIII to Regulation (EU) 2021/405), could request to be additionally marked with a “P” for aquaculture in the table of Annex -I</a:t>
                      </a:r>
                      <a:endParaRPr lang="en-IE" dirty="0"/>
                    </a:p>
                  </a:txBody>
                  <a:tcPr/>
                </a:tc>
                <a:extLst>
                  <a:ext uri="{0D108BD9-81ED-4DB2-BD59-A6C34878D82A}">
                    <a16:rowId xmlns:a16="http://schemas.microsoft.com/office/drawing/2014/main" val="2015045134"/>
                  </a:ext>
                </a:extLst>
              </a:tr>
            </a:tbl>
          </a:graphicData>
        </a:graphic>
      </p:graphicFrame>
    </p:spTree>
    <p:extLst>
      <p:ext uri="{BB962C8B-B14F-4D97-AF65-F5344CB8AC3E}">
        <p14:creationId xmlns:p14="http://schemas.microsoft.com/office/powerpoint/2010/main" val="2450448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9FF19E-B4FE-2E34-B4B0-CDCA4146B489}"/>
              </a:ext>
            </a:extLst>
          </p:cNvPr>
          <p:cNvSpPr>
            <a:spLocks noGrp="1"/>
          </p:cNvSpPr>
          <p:nvPr>
            <p:ph type="title"/>
          </p:nvPr>
        </p:nvSpPr>
        <p:spPr/>
        <p:txBody>
          <a:bodyPr/>
          <a:lstStyle/>
          <a:p>
            <a:r>
              <a:rPr lang="en-IE" dirty="0"/>
              <a:t>7. Animal health aspects</a:t>
            </a:r>
          </a:p>
        </p:txBody>
      </p:sp>
      <p:sp>
        <p:nvSpPr>
          <p:cNvPr id="4" name="TextBox 3">
            <a:extLst>
              <a:ext uri="{FF2B5EF4-FFF2-40B4-BE49-F238E27FC236}">
                <a16:creationId xmlns:a16="http://schemas.microsoft.com/office/drawing/2014/main" id="{40E63872-CDEA-F07C-51A6-5853E4C81807}"/>
              </a:ext>
            </a:extLst>
          </p:cNvPr>
          <p:cNvSpPr txBox="1"/>
          <p:nvPr/>
        </p:nvSpPr>
        <p:spPr>
          <a:xfrm>
            <a:off x="3978927" y="1875469"/>
            <a:ext cx="3966073" cy="1200329"/>
          </a:xfrm>
          <a:prstGeom prst="rect">
            <a:avLst/>
          </a:prstGeom>
          <a:noFill/>
          <a:ln w="38100">
            <a:solidFill>
              <a:srgbClr val="7030A0"/>
            </a:solidFill>
          </a:ln>
        </p:spPr>
        <p:txBody>
          <a:bodyPr wrap="square" rtlCol="0">
            <a:spAutoFit/>
          </a:bodyPr>
          <a:lstStyle/>
          <a:p>
            <a:pPr algn="ctr"/>
            <a:r>
              <a:rPr lang="es-ES" b="1" u="sng" dirty="0" err="1"/>
              <a:t>Origin</a:t>
            </a:r>
            <a:r>
              <a:rPr lang="es-ES" b="1" u="sng" dirty="0"/>
              <a:t> </a:t>
            </a:r>
            <a:r>
              <a:rPr lang="es-ES" b="1" u="sng" dirty="0" err="1"/>
              <a:t>of</a:t>
            </a:r>
            <a:r>
              <a:rPr lang="es-ES" b="1" u="sng" dirty="0"/>
              <a:t> </a:t>
            </a:r>
            <a:r>
              <a:rPr lang="es-ES" b="1" u="sng" dirty="0" err="1"/>
              <a:t>the</a:t>
            </a:r>
            <a:r>
              <a:rPr lang="es-ES" b="1" u="sng" dirty="0"/>
              <a:t> COMP:</a:t>
            </a:r>
          </a:p>
          <a:p>
            <a:pPr algn="ctr"/>
            <a:r>
              <a:rPr lang="es-ES" dirty="0"/>
              <a:t>Country </a:t>
            </a:r>
            <a:r>
              <a:rPr lang="es-ES" dirty="0" err="1"/>
              <a:t>listed</a:t>
            </a:r>
            <a:r>
              <a:rPr lang="es-ES" dirty="0"/>
              <a:t> </a:t>
            </a:r>
            <a:r>
              <a:rPr lang="es-ES" dirty="0" err="1"/>
              <a:t>for</a:t>
            </a:r>
            <a:r>
              <a:rPr lang="es-ES" dirty="0"/>
              <a:t> </a:t>
            </a:r>
            <a:r>
              <a:rPr lang="es-ES" dirty="0" err="1"/>
              <a:t>the</a:t>
            </a:r>
            <a:r>
              <a:rPr lang="es-ES" dirty="0"/>
              <a:t> PPOAO </a:t>
            </a:r>
            <a:r>
              <a:rPr lang="es-ES" dirty="0" err="1"/>
              <a:t>contained</a:t>
            </a:r>
            <a:r>
              <a:rPr lang="es-ES" dirty="0"/>
              <a:t> in </a:t>
            </a:r>
            <a:r>
              <a:rPr lang="es-ES" dirty="0" err="1"/>
              <a:t>the</a:t>
            </a:r>
            <a:r>
              <a:rPr lang="es-ES" dirty="0"/>
              <a:t> COMP </a:t>
            </a:r>
            <a:r>
              <a:rPr lang="es-ES" dirty="0" err="1"/>
              <a:t>for</a:t>
            </a:r>
            <a:r>
              <a:rPr lang="es-ES" dirty="0"/>
              <a:t> </a:t>
            </a:r>
            <a:r>
              <a:rPr lang="es-ES" dirty="0" err="1"/>
              <a:t>the</a:t>
            </a:r>
            <a:r>
              <a:rPr lang="es-ES" dirty="0"/>
              <a:t> </a:t>
            </a:r>
            <a:r>
              <a:rPr lang="es-ES" dirty="0" err="1"/>
              <a:t>entry</a:t>
            </a:r>
            <a:r>
              <a:rPr lang="es-ES" dirty="0"/>
              <a:t> </a:t>
            </a:r>
            <a:r>
              <a:rPr lang="es-ES" dirty="0" err="1"/>
              <a:t>into</a:t>
            </a:r>
            <a:r>
              <a:rPr lang="es-ES" dirty="0"/>
              <a:t> </a:t>
            </a:r>
            <a:r>
              <a:rPr lang="es-ES" dirty="0" err="1"/>
              <a:t>the</a:t>
            </a:r>
            <a:r>
              <a:rPr lang="es-ES" dirty="0"/>
              <a:t> </a:t>
            </a:r>
            <a:r>
              <a:rPr lang="es-ES" dirty="0" err="1"/>
              <a:t>Union</a:t>
            </a:r>
            <a:r>
              <a:rPr lang="es-ES" dirty="0"/>
              <a:t>. </a:t>
            </a:r>
            <a:endParaRPr lang="en-IE" dirty="0"/>
          </a:p>
        </p:txBody>
      </p:sp>
      <p:grpSp>
        <p:nvGrpSpPr>
          <p:cNvPr id="13" name="Group 12">
            <a:extLst>
              <a:ext uri="{FF2B5EF4-FFF2-40B4-BE49-F238E27FC236}">
                <a16:creationId xmlns:a16="http://schemas.microsoft.com/office/drawing/2014/main" id="{926E3170-8583-79E1-E0A6-20CB0559B4BE}"/>
              </a:ext>
            </a:extLst>
          </p:cNvPr>
          <p:cNvGrpSpPr/>
          <p:nvPr/>
        </p:nvGrpSpPr>
        <p:grpSpPr>
          <a:xfrm>
            <a:off x="2939666" y="3429636"/>
            <a:ext cx="6312667" cy="2324064"/>
            <a:chOff x="3613530" y="3429000"/>
            <a:chExt cx="6312667" cy="2324064"/>
          </a:xfrm>
        </p:grpSpPr>
        <p:sp>
          <p:nvSpPr>
            <p:cNvPr id="5" name="TextBox 4">
              <a:extLst>
                <a:ext uri="{FF2B5EF4-FFF2-40B4-BE49-F238E27FC236}">
                  <a16:creationId xmlns:a16="http://schemas.microsoft.com/office/drawing/2014/main" id="{FBC708DE-6F3F-6BEF-BCEB-D3E96ABDF334}"/>
                </a:ext>
              </a:extLst>
            </p:cNvPr>
            <p:cNvSpPr txBox="1"/>
            <p:nvPr/>
          </p:nvSpPr>
          <p:spPr>
            <a:xfrm>
              <a:off x="3613530" y="3429000"/>
              <a:ext cx="6312667" cy="2308324"/>
            </a:xfrm>
            <a:prstGeom prst="rect">
              <a:avLst/>
            </a:prstGeom>
            <a:noFill/>
            <a:ln w="57150">
              <a:solidFill>
                <a:schemeClr val="tx2">
                  <a:lumMod val="60000"/>
                  <a:lumOff val="40000"/>
                </a:schemeClr>
              </a:solidFill>
            </a:ln>
          </p:spPr>
          <p:txBody>
            <a:bodyPr wrap="square" rtlCol="0">
              <a:spAutoFit/>
            </a:bodyPr>
            <a:lstStyle/>
            <a:p>
              <a:pPr algn="ctr"/>
              <a:r>
                <a:rPr lang="es-ES" b="1" u="sng" dirty="0" err="1"/>
                <a:t>Obtention</a:t>
              </a:r>
              <a:r>
                <a:rPr lang="es-ES" b="1" u="sng" dirty="0"/>
                <a:t> </a:t>
              </a:r>
              <a:r>
                <a:rPr lang="es-ES" b="1" u="sng" dirty="0" err="1"/>
                <a:t>of</a:t>
              </a:r>
              <a:r>
                <a:rPr lang="es-ES" b="1" u="sng" dirty="0"/>
                <a:t> </a:t>
              </a:r>
              <a:r>
                <a:rPr lang="es-ES" b="1" u="sng" dirty="0" err="1"/>
                <a:t>the</a:t>
              </a:r>
              <a:r>
                <a:rPr lang="es-ES" b="1" u="sng" dirty="0"/>
                <a:t> PPOAO:</a:t>
              </a:r>
            </a:p>
            <a:p>
              <a:pPr algn="ctr"/>
              <a:r>
                <a:rPr lang="es-ES" dirty="0"/>
                <a:t>- In </a:t>
              </a:r>
              <a:r>
                <a:rPr lang="es-ES" dirty="0" err="1"/>
                <a:t>the</a:t>
              </a:r>
              <a:r>
                <a:rPr lang="es-ES" dirty="0"/>
                <a:t> </a:t>
              </a:r>
              <a:r>
                <a:rPr lang="es-ES" dirty="0" err="1"/>
                <a:t>same</a:t>
              </a:r>
              <a:r>
                <a:rPr lang="es-ES" dirty="0"/>
                <a:t> </a:t>
              </a:r>
              <a:r>
                <a:rPr lang="es-ES" dirty="0" err="1"/>
                <a:t>listed</a:t>
              </a:r>
              <a:r>
                <a:rPr lang="es-ES" dirty="0"/>
                <a:t> country </a:t>
              </a:r>
              <a:r>
                <a:rPr lang="es-ES" dirty="0" err="1"/>
                <a:t>of</a:t>
              </a:r>
              <a:r>
                <a:rPr lang="es-ES" dirty="0"/>
                <a:t> </a:t>
              </a:r>
              <a:r>
                <a:rPr lang="es-ES" dirty="0" err="1"/>
                <a:t>the</a:t>
              </a:r>
              <a:r>
                <a:rPr lang="es-ES" dirty="0"/>
                <a:t> </a:t>
              </a:r>
              <a:r>
                <a:rPr lang="es-ES" dirty="0" err="1"/>
                <a:t>origin</a:t>
              </a:r>
              <a:r>
                <a:rPr lang="es-ES" dirty="0"/>
                <a:t> </a:t>
              </a:r>
              <a:r>
                <a:rPr lang="es-ES" dirty="0" err="1"/>
                <a:t>of</a:t>
              </a:r>
              <a:r>
                <a:rPr lang="es-ES" dirty="0"/>
                <a:t> </a:t>
              </a:r>
              <a:r>
                <a:rPr lang="es-ES" dirty="0" err="1"/>
                <a:t>the</a:t>
              </a:r>
              <a:r>
                <a:rPr lang="es-ES" dirty="0"/>
                <a:t> COMP.</a:t>
              </a:r>
            </a:p>
            <a:p>
              <a:pPr algn="ctr"/>
              <a:r>
                <a:rPr lang="es-ES" dirty="0"/>
                <a:t>-In </a:t>
              </a:r>
              <a:r>
                <a:rPr lang="es-ES" dirty="0" err="1"/>
                <a:t>the</a:t>
              </a:r>
              <a:r>
                <a:rPr lang="es-ES" dirty="0"/>
                <a:t> EU.</a:t>
              </a:r>
            </a:p>
            <a:p>
              <a:pPr algn="ctr"/>
              <a:r>
                <a:rPr lang="es-ES" dirty="0"/>
                <a:t>- Other country </a:t>
              </a:r>
              <a:r>
                <a:rPr lang="es-ES" dirty="0" err="1"/>
                <a:t>listed</a:t>
              </a:r>
              <a:r>
                <a:rPr lang="es-ES" dirty="0"/>
                <a:t> </a:t>
              </a:r>
              <a:r>
                <a:rPr lang="es-ES" dirty="0" err="1"/>
                <a:t>for</a:t>
              </a:r>
              <a:r>
                <a:rPr lang="es-ES" dirty="0"/>
                <a:t> </a:t>
              </a:r>
              <a:r>
                <a:rPr lang="es-ES" dirty="0" err="1"/>
                <a:t>the</a:t>
              </a:r>
              <a:r>
                <a:rPr lang="es-ES" dirty="0"/>
                <a:t> PPOAO </a:t>
              </a:r>
              <a:r>
                <a:rPr lang="es-ES" dirty="0" err="1"/>
                <a:t>contained</a:t>
              </a:r>
              <a:r>
                <a:rPr lang="es-ES" dirty="0"/>
                <a:t> in </a:t>
              </a:r>
              <a:r>
                <a:rPr lang="es-ES" dirty="0" err="1"/>
                <a:t>the</a:t>
              </a:r>
              <a:r>
                <a:rPr lang="es-ES" dirty="0"/>
                <a:t> COMP (</a:t>
              </a:r>
              <a:r>
                <a:rPr lang="es-ES" dirty="0" err="1">
                  <a:solidFill>
                    <a:srgbClr val="FF0000"/>
                  </a:solidFill>
                </a:rPr>
                <a:t>withouth</a:t>
              </a:r>
              <a:r>
                <a:rPr lang="es-ES" dirty="0">
                  <a:solidFill>
                    <a:srgbClr val="FF0000"/>
                  </a:solidFill>
                </a:rPr>
                <a:t> </a:t>
              </a:r>
              <a:r>
                <a:rPr lang="es-ES" dirty="0" err="1">
                  <a:solidFill>
                    <a:srgbClr val="FF0000"/>
                  </a:solidFill>
                </a:rPr>
                <a:t>risk-mitigating</a:t>
              </a:r>
              <a:r>
                <a:rPr lang="es-ES" dirty="0">
                  <a:solidFill>
                    <a:srgbClr val="FF0000"/>
                  </a:solidFill>
                </a:rPr>
                <a:t> </a:t>
              </a:r>
              <a:r>
                <a:rPr lang="es-ES" dirty="0" err="1">
                  <a:solidFill>
                    <a:srgbClr val="FF0000"/>
                  </a:solidFill>
                </a:rPr>
                <a:t>treatment</a:t>
              </a:r>
              <a:r>
                <a:rPr lang="es-ES" dirty="0"/>
                <a:t>):</a:t>
              </a:r>
            </a:p>
            <a:p>
              <a:pPr algn="ctr"/>
              <a:r>
                <a:rPr lang="es-ES" dirty="0"/>
                <a:t>. </a:t>
              </a:r>
              <a:r>
                <a:rPr lang="es-ES" dirty="0" err="1"/>
                <a:t>Annex</a:t>
              </a:r>
              <a:r>
                <a:rPr lang="es-ES" dirty="0"/>
                <a:t> XVII</a:t>
              </a:r>
            </a:p>
            <a:p>
              <a:pPr algn="ctr"/>
              <a:r>
                <a:rPr lang="es-ES" dirty="0"/>
                <a:t>. </a:t>
              </a:r>
              <a:r>
                <a:rPr lang="es-ES" dirty="0" err="1"/>
                <a:t>Annex</a:t>
              </a:r>
              <a:r>
                <a:rPr lang="es-ES" dirty="0"/>
                <a:t> XV</a:t>
              </a:r>
            </a:p>
            <a:p>
              <a:pPr algn="ctr"/>
              <a:r>
                <a:rPr lang="es-ES" dirty="0"/>
                <a:t>. </a:t>
              </a:r>
              <a:r>
                <a:rPr lang="es-ES" dirty="0" err="1"/>
                <a:t>Annex</a:t>
              </a:r>
              <a:r>
                <a:rPr lang="es-ES" dirty="0"/>
                <a:t> XIX</a:t>
              </a:r>
              <a:endParaRPr lang="en-IE" dirty="0"/>
            </a:p>
          </p:txBody>
        </p:sp>
        <p:cxnSp>
          <p:nvCxnSpPr>
            <p:cNvPr id="7" name="Straight Arrow Connector 6">
              <a:extLst>
                <a:ext uri="{FF2B5EF4-FFF2-40B4-BE49-F238E27FC236}">
                  <a16:creationId xmlns:a16="http://schemas.microsoft.com/office/drawing/2014/main" id="{D4748A68-94B5-C303-99CE-4F5B10B8915D}"/>
                </a:ext>
              </a:extLst>
            </p:cNvPr>
            <p:cNvCxnSpPr/>
            <p:nvPr/>
          </p:nvCxnSpPr>
          <p:spPr>
            <a:xfrm>
              <a:off x="7513504" y="4979624"/>
              <a:ext cx="30847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CD4CB2F1-CC27-A4F3-0023-BE9183943941}"/>
                </a:ext>
              </a:extLst>
            </p:cNvPr>
            <p:cNvCxnSpPr/>
            <p:nvPr/>
          </p:nvCxnSpPr>
          <p:spPr>
            <a:xfrm>
              <a:off x="7513504" y="5264227"/>
              <a:ext cx="30847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A3AF8983-A3F6-B58E-A831-CE933DFC71A3}"/>
                </a:ext>
              </a:extLst>
            </p:cNvPr>
            <p:cNvCxnSpPr/>
            <p:nvPr/>
          </p:nvCxnSpPr>
          <p:spPr>
            <a:xfrm>
              <a:off x="7500651" y="5548829"/>
              <a:ext cx="30847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D3C1C76A-A3B1-09BC-53B4-C0910F9443FF}"/>
                </a:ext>
              </a:extLst>
            </p:cNvPr>
            <p:cNvSpPr txBox="1"/>
            <p:nvPr/>
          </p:nvSpPr>
          <p:spPr>
            <a:xfrm>
              <a:off x="7943161" y="4801547"/>
              <a:ext cx="1916935" cy="369332"/>
            </a:xfrm>
            <a:prstGeom prst="rect">
              <a:avLst/>
            </a:prstGeom>
            <a:noFill/>
          </p:spPr>
          <p:txBody>
            <a:bodyPr wrap="square" rtlCol="0">
              <a:spAutoFit/>
            </a:bodyPr>
            <a:lstStyle/>
            <a:p>
              <a:r>
                <a:rPr lang="es-ES" dirty="0" err="1"/>
                <a:t>Dairy</a:t>
              </a:r>
              <a:r>
                <a:rPr lang="es-ES" dirty="0"/>
                <a:t> </a:t>
              </a:r>
              <a:r>
                <a:rPr lang="es-ES" dirty="0" err="1"/>
                <a:t>products</a:t>
              </a:r>
              <a:endParaRPr lang="es-ES" dirty="0"/>
            </a:p>
          </p:txBody>
        </p:sp>
        <p:sp>
          <p:nvSpPr>
            <p:cNvPr id="11" name="TextBox 10">
              <a:extLst>
                <a:ext uri="{FF2B5EF4-FFF2-40B4-BE49-F238E27FC236}">
                  <a16:creationId xmlns:a16="http://schemas.microsoft.com/office/drawing/2014/main" id="{55F7B9BA-A3B2-6BBA-ADC4-1B9C738BE956}"/>
                </a:ext>
              </a:extLst>
            </p:cNvPr>
            <p:cNvSpPr txBox="1"/>
            <p:nvPr/>
          </p:nvSpPr>
          <p:spPr>
            <a:xfrm>
              <a:off x="7943161" y="5079561"/>
              <a:ext cx="1795750" cy="369332"/>
            </a:xfrm>
            <a:prstGeom prst="rect">
              <a:avLst/>
            </a:prstGeom>
            <a:noFill/>
          </p:spPr>
          <p:txBody>
            <a:bodyPr wrap="square" rtlCol="0">
              <a:spAutoFit/>
            </a:bodyPr>
            <a:lstStyle/>
            <a:p>
              <a:r>
                <a:rPr lang="es-ES" dirty="0" err="1"/>
                <a:t>Meat</a:t>
              </a:r>
              <a:r>
                <a:rPr lang="es-ES" dirty="0"/>
                <a:t> </a:t>
              </a:r>
              <a:r>
                <a:rPr lang="es-ES" dirty="0" err="1"/>
                <a:t>products</a:t>
              </a:r>
              <a:endParaRPr lang="es-ES" dirty="0"/>
            </a:p>
          </p:txBody>
        </p:sp>
        <p:sp>
          <p:nvSpPr>
            <p:cNvPr id="12" name="TextBox 11">
              <a:extLst>
                <a:ext uri="{FF2B5EF4-FFF2-40B4-BE49-F238E27FC236}">
                  <a16:creationId xmlns:a16="http://schemas.microsoft.com/office/drawing/2014/main" id="{5BB4004A-B3D9-03FA-F6AF-024899ADC012}"/>
                </a:ext>
              </a:extLst>
            </p:cNvPr>
            <p:cNvSpPr txBox="1"/>
            <p:nvPr/>
          </p:nvSpPr>
          <p:spPr>
            <a:xfrm>
              <a:off x="7941324" y="5383732"/>
              <a:ext cx="1795750" cy="369332"/>
            </a:xfrm>
            <a:prstGeom prst="rect">
              <a:avLst/>
            </a:prstGeom>
            <a:noFill/>
          </p:spPr>
          <p:txBody>
            <a:bodyPr wrap="square" rtlCol="0">
              <a:spAutoFit/>
            </a:bodyPr>
            <a:lstStyle/>
            <a:p>
              <a:r>
                <a:rPr lang="es-ES" dirty="0" err="1"/>
                <a:t>Egg</a:t>
              </a:r>
              <a:r>
                <a:rPr lang="es-ES" dirty="0"/>
                <a:t> </a:t>
              </a:r>
              <a:r>
                <a:rPr lang="es-ES" dirty="0" err="1"/>
                <a:t>products</a:t>
              </a:r>
              <a:endParaRPr lang="es-ES" dirty="0"/>
            </a:p>
          </p:txBody>
        </p:sp>
      </p:grpSp>
      <p:sp>
        <p:nvSpPr>
          <p:cNvPr id="14" name="TextBox 13">
            <a:extLst>
              <a:ext uri="{FF2B5EF4-FFF2-40B4-BE49-F238E27FC236}">
                <a16:creationId xmlns:a16="http://schemas.microsoft.com/office/drawing/2014/main" id="{3ED86636-AAFD-2A69-68ED-48A7DCA8C025}"/>
              </a:ext>
            </a:extLst>
          </p:cNvPr>
          <p:cNvSpPr txBox="1"/>
          <p:nvPr/>
        </p:nvSpPr>
        <p:spPr>
          <a:xfrm>
            <a:off x="514123" y="1598026"/>
            <a:ext cx="2570600" cy="969496"/>
          </a:xfrm>
          <a:prstGeom prst="rect">
            <a:avLst/>
          </a:prstGeom>
          <a:noFill/>
        </p:spPr>
        <p:txBody>
          <a:bodyPr wrap="square" rtlCol="0">
            <a:spAutoFit/>
          </a:bodyPr>
          <a:lstStyle/>
          <a:p>
            <a:r>
              <a:rPr lang="es-ES" sz="2400" b="1" u="sng" dirty="0">
                <a:solidFill>
                  <a:schemeClr val="accent3"/>
                </a:solidFill>
                <a:effectLst>
                  <a:outerShdw blurRad="38100" dist="38100" dir="2700000" algn="tl">
                    <a:srgbClr val="000000">
                      <a:alpha val="43137"/>
                    </a:srgbClr>
                  </a:outerShdw>
                </a:effectLst>
              </a:rPr>
              <a:t>As general rule:</a:t>
            </a:r>
          </a:p>
          <a:p>
            <a:pPr>
              <a:spcBef>
                <a:spcPts val="600"/>
              </a:spcBef>
            </a:pPr>
            <a:r>
              <a:rPr lang="en-IE" sz="1400" dirty="0">
                <a:solidFill>
                  <a:srgbClr val="002060"/>
                </a:solidFill>
              </a:rPr>
              <a:t>(Listed on R (EU) 2021/404 as follows)</a:t>
            </a:r>
          </a:p>
        </p:txBody>
      </p:sp>
    </p:spTree>
    <p:extLst>
      <p:ext uri="{BB962C8B-B14F-4D97-AF65-F5344CB8AC3E}">
        <p14:creationId xmlns:p14="http://schemas.microsoft.com/office/powerpoint/2010/main" val="14348461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410E9D-75D8-E7AE-BC73-FF0126AD4583}"/>
              </a:ext>
            </a:extLst>
          </p:cNvPr>
          <p:cNvSpPr>
            <a:spLocks noGrp="1"/>
          </p:cNvSpPr>
          <p:nvPr>
            <p:ph type="title"/>
          </p:nvPr>
        </p:nvSpPr>
        <p:spPr/>
        <p:txBody>
          <a:bodyPr/>
          <a:lstStyle/>
          <a:p>
            <a:r>
              <a:rPr lang="en-IE" dirty="0"/>
              <a:t>7. Animal health aspects</a:t>
            </a:r>
          </a:p>
        </p:txBody>
      </p:sp>
      <p:sp>
        <p:nvSpPr>
          <p:cNvPr id="3" name="TextBox 2">
            <a:extLst>
              <a:ext uri="{FF2B5EF4-FFF2-40B4-BE49-F238E27FC236}">
                <a16:creationId xmlns:a16="http://schemas.microsoft.com/office/drawing/2014/main" id="{55A27EEF-8653-34BF-F921-E1DC5FD5725A}"/>
              </a:ext>
            </a:extLst>
          </p:cNvPr>
          <p:cNvSpPr txBox="1"/>
          <p:nvPr/>
        </p:nvSpPr>
        <p:spPr>
          <a:xfrm>
            <a:off x="514122" y="1598026"/>
            <a:ext cx="3661271" cy="754053"/>
          </a:xfrm>
          <a:prstGeom prst="rect">
            <a:avLst/>
          </a:prstGeom>
          <a:noFill/>
        </p:spPr>
        <p:txBody>
          <a:bodyPr wrap="square" rtlCol="0">
            <a:spAutoFit/>
          </a:bodyPr>
          <a:lstStyle/>
          <a:p>
            <a:r>
              <a:rPr lang="es-ES" sz="2400" b="1" u="sng" dirty="0" err="1">
                <a:solidFill>
                  <a:schemeClr val="accent3"/>
                </a:solidFill>
                <a:effectLst>
                  <a:outerShdw blurRad="38100" dist="38100" dir="2700000" algn="tl">
                    <a:srgbClr val="000000">
                      <a:alpha val="43137"/>
                    </a:srgbClr>
                  </a:outerShdw>
                </a:effectLst>
              </a:rPr>
              <a:t>By</a:t>
            </a:r>
            <a:r>
              <a:rPr lang="es-ES" sz="2400" b="1" u="sng" dirty="0">
                <a:solidFill>
                  <a:schemeClr val="accent3"/>
                </a:solidFill>
                <a:effectLst>
                  <a:outerShdw blurRad="38100" dist="38100" dir="2700000" algn="tl">
                    <a:srgbClr val="000000">
                      <a:alpha val="43137"/>
                    </a:srgbClr>
                  </a:outerShdw>
                </a:effectLst>
              </a:rPr>
              <a:t> </a:t>
            </a:r>
            <a:r>
              <a:rPr lang="es-ES" sz="2400" b="1" u="sng" dirty="0" err="1">
                <a:solidFill>
                  <a:schemeClr val="accent3"/>
                </a:solidFill>
                <a:effectLst>
                  <a:outerShdw blurRad="38100" dist="38100" dir="2700000" algn="tl">
                    <a:srgbClr val="000000">
                      <a:alpha val="43137"/>
                    </a:srgbClr>
                  </a:outerShdw>
                </a:effectLst>
              </a:rPr>
              <a:t>way</a:t>
            </a:r>
            <a:r>
              <a:rPr lang="es-ES" sz="2400" b="1" u="sng" dirty="0">
                <a:solidFill>
                  <a:schemeClr val="accent3"/>
                </a:solidFill>
                <a:effectLst>
                  <a:outerShdw blurRad="38100" dist="38100" dir="2700000" algn="tl">
                    <a:srgbClr val="000000">
                      <a:alpha val="43137"/>
                    </a:srgbClr>
                  </a:outerShdw>
                </a:effectLst>
              </a:rPr>
              <a:t> </a:t>
            </a:r>
            <a:r>
              <a:rPr lang="es-ES" sz="2400" b="1" u="sng" dirty="0" err="1">
                <a:solidFill>
                  <a:schemeClr val="accent3"/>
                </a:solidFill>
                <a:effectLst>
                  <a:outerShdw blurRad="38100" dist="38100" dir="2700000" algn="tl">
                    <a:srgbClr val="000000">
                      <a:alpha val="43137"/>
                    </a:srgbClr>
                  </a:outerShdw>
                </a:effectLst>
              </a:rPr>
              <a:t>of</a:t>
            </a:r>
            <a:r>
              <a:rPr lang="es-ES" sz="2400" b="1" u="sng" dirty="0">
                <a:solidFill>
                  <a:schemeClr val="accent3"/>
                </a:solidFill>
                <a:effectLst>
                  <a:outerShdw blurRad="38100" dist="38100" dir="2700000" algn="tl">
                    <a:srgbClr val="000000">
                      <a:alpha val="43137"/>
                    </a:srgbClr>
                  </a:outerShdw>
                </a:effectLst>
              </a:rPr>
              <a:t> </a:t>
            </a:r>
            <a:r>
              <a:rPr lang="es-ES" sz="2400" b="1" u="sng" dirty="0" err="1">
                <a:solidFill>
                  <a:schemeClr val="accent3"/>
                </a:solidFill>
                <a:effectLst>
                  <a:outerShdw blurRad="38100" dist="38100" dir="2700000" algn="tl">
                    <a:srgbClr val="000000">
                      <a:alpha val="43137"/>
                    </a:srgbClr>
                  </a:outerShdw>
                </a:effectLst>
              </a:rPr>
              <a:t>derogation</a:t>
            </a:r>
            <a:r>
              <a:rPr lang="es-ES" sz="2400" b="1" u="sng" dirty="0">
                <a:solidFill>
                  <a:schemeClr val="accent3"/>
                </a:solidFill>
                <a:effectLst>
                  <a:outerShdw blurRad="38100" dist="38100" dir="2700000" algn="tl">
                    <a:srgbClr val="000000">
                      <a:alpha val="43137"/>
                    </a:srgbClr>
                  </a:outerShdw>
                </a:effectLst>
              </a:rPr>
              <a:t>:</a:t>
            </a:r>
          </a:p>
          <a:p>
            <a:pPr>
              <a:spcBef>
                <a:spcPts val="600"/>
              </a:spcBef>
            </a:pPr>
            <a:r>
              <a:rPr lang="en-IE" sz="1400" dirty="0">
                <a:solidFill>
                  <a:srgbClr val="002060"/>
                </a:solidFill>
              </a:rPr>
              <a:t>(Listed on R (EU) 2021/404  as follows)</a:t>
            </a:r>
          </a:p>
        </p:txBody>
      </p:sp>
      <p:sp>
        <p:nvSpPr>
          <p:cNvPr id="4" name="TextBox 3">
            <a:extLst>
              <a:ext uri="{FF2B5EF4-FFF2-40B4-BE49-F238E27FC236}">
                <a16:creationId xmlns:a16="http://schemas.microsoft.com/office/drawing/2014/main" id="{62D106FF-7708-8591-2797-DD29A1346FF8}"/>
              </a:ext>
            </a:extLst>
          </p:cNvPr>
          <p:cNvSpPr txBox="1"/>
          <p:nvPr/>
        </p:nvSpPr>
        <p:spPr>
          <a:xfrm>
            <a:off x="738130" y="3429000"/>
            <a:ext cx="2599981" cy="923330"/>
          </a:xfrm>
          <a:prstGeom prst="rect">
            <a:avLst/>
          </a:prstGeom>
          <a:solidFill>
            <a:schemeClr val="accent3">
              <a:lumMod val="20000"/>
              <a:lumOff val="80000"/>
            </a:schemeClr>
          </a:solidFill>
          <a:ln w="57150">
            <a:solidFill>
              <a:schemeClr val="accent3"/>
            </a:solidFill>
          </a:ln>
        </p:spPr>
        <p:txBody>
          <a:bodyPr wrap="square" rtlCol="0">
            <a:spAutoFit/>
          </a:bodyPr>
          <a:lstStyle/>
          <a:p>
            <a:pPr algn="ctr"/>
            <a:r>
              <a:rPr lang="es-ES" dirty="0" err="1"/>
              <a:t>Shalf-stable</a:t>
            </a:r>
            <a:r>
              <a:rPr lang="es-ES" dirty="0"/>
              <a:t> COMP </a:t>
            </a:r>
            <a:r>
              <a:rPr lang="es-ES" dirty="0" err="1"/>
              <a:t>containing</a:t>
            </a:r>
            <a:r>
              <a:rPr lang="es-ES" dirty="0"/>
              <a:t> DAIRY PRODUCTS</a:t>
            </a:r>
            <a:endParaRPr lang="en-IE" dirty="0"/>
          </a:p>
        </p:txBody>
      </p:sp>
      <p:sp>
        <p:nvSpPr>
          <p:cNvPr id="5" name="TextBox 4">
            <a:extLst>
              <a:ext uri="{FF2B5EF4-FFF2-40B4-BE49-F238E27FC236}">
                <a16:creationId xmlns:a16="http://schemas.microsoft.com/office/drawing/2014/main" id="{8A818034-F66D-1778-EDD5-B8C852160163}"/>
              </a:ext>
            </a:extLst>
          </p:cNvPr>
          <p:cNvSpPr txBox="1"/>
          <p:nvPr/>
        </p:nvSpPr>
        <p:spPr>
          <a:xfrm>
            <a:off x="4384713" y="2352079"/>
            <a:ext cx="6929610" cy="1477328"/>
          </a:xfrm>
          <a:prstGeom prst="rect">
            <a:avLst/>
          </a:prstGeom>
          <a:noFill/>
          <a:ln w="38100">
            <a:solidFill>
              <a:srgbClr val="7030A0"/>
            </a:solidFill>
          </a:ln>
        </p:spPr>
        <p:txBody>
          <a:bodyPr wrap="square" rtlCol="0">
            <a:spAutoFit/>
          </a:bodyPr>
          <a:lstStyle/>
          <a:p>
            <a:pPr algn="ctr"/>
            <a:r>
              <a:rPr lang="es-ES" b="1" u="sng" dirty="0" err="1"/>
              <a:t>Origin</a:t>
            </a:r>
            <a:r>
              <a:rPr lang="es-ES" b="1" u="sng" dirty="0"/>
              <a:t> </a:t>
            </a:r>
            <a:r>
              <a:rPr lang="es-ES" b="1" u="sng" dirty="0" err="1"/>
              <a:t>of</a:t>
            </a:r>
            <a:r>
              <a:rPr lang="es-ES" b="1" u="sng" dirty="0"/>
              <a:t> </a:t>
            </a:r>
            <a:r>
              <a:rPr lang="es-ES" b="1" u="sng" dirty="0" err="1"/>
              <a:t>the</a:t>
            </a:r>
            <a:r>
              <a:rPr lang="es-ES" b="1" u="sng" dirty="0"/>
              <a:t> COMP:</a:t>
            </a:r>
          </a:p>
          <a:p>
            <a:pPr algn="ctr"/>
            <a:r>
              <a:rPr lang="es-ES" dirty="0"/>
              <a:t>- No </a:t>
            </a:r>
            <a:r>
              <a:rPr lang="es-ES" dirty="0" err="1"/>
              <a:t>risk-mitigating</a:t>
            </a:r>
            <a:r>
              <a:rPr lang="es-ES" dirty="0"/>
              <a:t> </a:t>
            </a:r>
            <a:r>
              <a:rPr lang="es-ES" dirty="0" err="1"/>
              <a:t>treat</a:t>
            </a:r>
            <a:r>
              <a:rPr lang="es-ES" dirty="0"/>
              <a:t>, </a:t>
            </a:r>
            <a:r>
              <a:rPr lang="es-ES" dirty="0" err="1"/>
              <a:t>from</a:t>
            </a:r>
            <a:r>
              <a:rPr lang="es-ES" dirty="0"/>
              <a:t> country </a:t>
            </a:r>
            <a:r>
              <a:rPr lang="es-ES" dirty="0" err="1"/>
              <a:t>listed</a:t>
            </a:r>
            <a:r>
              <a:rPr lang="es-ES" dirty="0"/>
              <a:t> </a:t>
            </a:r>
            <a:r>
              <a:rPr lang="es-ES" dirty="0" err="1"/>
              <a:t>Annex</a:t>
            </a:r>
            <a:r>
              <a:rPr lang="es-ES" dirty="0"/>
              <a:t> XVII.</a:t>
            </a:r>
          </a:p>
          <a:p>
            <a:pPr algn="ctr"/>
            <a:r>
              <a:rPr lang="es-ES" dirty="0"/>
              <a:t>-Treated, country </a:t>
            </a:r>
            <a:r>
              <a:rPr lang="es-ES" dirty="0" err="1"/>
              <a:t>listed</a:t>
            </a:r>
            <a:r>
              <a:rPr lang="es-ES" dirty="0"/>
              <a:t> </a:t>
            </a:r>
            <a:r>
              <a:rPr lang="es-ES" dirty="0" err="1"/>
              <a:t>Annex</a:t>
            </a:r>
            <a:r>
              <a:rPr lang="es-ES" dirty="0"/>
              <a:t> XVII </a:t>
            </a:r>
            <a:r>
              <a:rPr lang="es-ES" dirty="0" err="1"/>
              <a:t>or</a:t>
            </a:r>
            <a:r>
              <a:rPr lang="es-ES" dirty="0"/>
              <a:t> XVIII.</a:t>
            </a:r>
          </a:p>
          <a:p>
            <a:pPr algn="ctr"/>
            <a:r>
              <a:rPr lang="es-ES" dirty="0"/>
              <a:t>-Treated at </a:t>
            </a:r>
            <a:r>
              <a:rPr lang="es-ES" dirty="0" err="1"/>
              <a:t>least</a:t>
            </a:r>
            <a:r>
              <a:rPr lang="es-ES" dirty="0"/>
              <a:t> </a:t>
            </a:r>
            <a:r>
              <a:rPr lang="es-ES" dirty="0" err="1"/>
              <a:t>equivalent</a:t>
            </a:r>
            <a:r>
              <a:rPr lang="es-ES" dirty="0"/>
              <a:t>, country </a:t>
            </a:r>
            <a:r>
              <a:rPr lang="es-ES" dirty="0" err="1"/>
              <a:t>listed</a:t>
            </a:r>
            <a:r>
              <a:rPr lang="es-ES" dirty="0"/>
              <a:t> for </a:t>
            </a:r>
            <a:r>
              <a:rPr lang="es-ES" dirty="0" err="1"/>
              <a:t>meat</a:t>
            </a:r>
            <a:r>
              <a:rPr lang="es-ES" dirty="0"/>
              <a:t>, </a:t>
            </a:r>
            <a:r>
              <a:rPr lang="es-ES" dirty="0" err="1"/>
              <a:t>dairy</a:t>
            </a:r>
            <a:r>
              <a:rPr lang="es-ES" dirty="0"/>
              <a:t> </a:t>
            </a:r>
            <a:r>
              <a:rPr lang="es-ES" dirty="0" err="1"/>
              <a:t>or</a:t>
            </a:r>
            <a:r>
              <a:rPr lang="es-ES" dirty="0"/>
              <a:t> </a:t>
            </a:r>
            <a:r>
              <a:rPr lang="es-ES" dirty="0" err="1"/>
              <a:t>eggs</a:t>
            </a:r>
            <a:r>
              <a:rPr lang="es-ES" dirty="0"/>
              <a:t> </a:t>
            </a:r>
            <a:r>
              <a:rPr lang="es-ES" dirty="0" err="1"/>
              <a:t>or</a:t>
            </a:r>
            <a:r>
              <a:rPr lang="es-ES" dirty="0"/>
              <a:t> fishery products.</a:t>
            </a:r>
            <a:endParaRPr lang="en-IE" dirty="0"/>
          </a:p>
        </p:txBody>
      </p:sp>
      <p:sp>
        <p:nvSpPr>
          <p:cNvPr id="6" name="TextBox 5">
            <a:extLst>
              <a:ext uri="{FF2B5EF4-FFF2-40B4-BE49-F238E27FC236}">
                <a16:creationId xmlns:a16="http://schemas.microsoft.com/office/drawing/2014/main" id="{4DA81589-ED75-8148-9485-527EAA1368C0}"/>
              </a:ext>
            </a:extLst>
          </p:cNvPr>
          <p:cNvSpPr txBox="1"/>
          <p:nvPr/>
        </p:nvSpPr>
        <p:spPr>
          <a:xfrm>
            <a:off x="4147852" y="4392454"/>
            <a:ext cx="7403333" cy="1200329"/>
          </a:xfrm>
          <a:prstGeom prst="rect">
            <a:avLst/>
          </a:prstGeom>
          <a:noFill/>
          <a:ln w="57150">
            <a:solidFill>
              <a:schemeClr val="tx2">
                <a:lumMod val="60000"/>
                <a:lumOff val="40000"/>
              </a:schemeClr>
            </a:solidFill>
          </a:ln>
        </p:spPr>
        <p:txBody>
          <a:bodyPr wrap="square" rtlCol="0">
            <a:spAutoFit/>
          </a:bodyPr>
          <a:lstStyle/>
          <a:p>
            <a:pPr algn="ctr"/>
            <a:r>
              <a:rPr lang="es-ES" b="1" u="sng" dirty="0" err="1"/>
              <a:t>Obtention</a:t>
            </a:r>
            <a:r>
              <a:rPr lang="es-ES" b="1" u="sng" dirty="0"/>
              <a:t> </a:t>
            </a:r>
            <a:r>
              <a:rPr lang="es-ES" b="1" u="sng" dirty="0" err="1"/>
              <a:t>of</a:t>
            </a:r>
            <a:r>
              <a:rPr lang="es-ES" b="1" u="sng" dirty="0"/>
              <a:t> </a:t>
            </a:r>
            <a:r>
              <a:rPr lang="es-ES" b="1" u="sng" dirty="0" err="1"/>
              <a:t>the</a:t>
            </a:r>
            <a:r>
              <a:rPr lang="es-ES" b="1" u="sng" dirty="0"/>
              <a:t> PPOAO:</a:t>
            </a:r>
          </a:p>
          <a:p>
            <a:pPr algn="ctr"/>
            <a:r>
              <a:rPr lang="es-ES" dirty="0"/>
              <a:t>- </a:t>
            </a:r>
            <a:r>
              <a:rPr lang="en-US" dirty="0"/>
              <a:t>No risk-mitigating treat, from country listed Annex XVII.</a:t>
            </a:r>
          </a:p>
          <a:p>
            <a:pPr algn="ctr"/>
            <a:r>
              <a:rPr lang="es-ES" dirty="0"/>
              <a:t>-Treated, in EU </a:t>
            </a:r>
            <a:r>
              <a:rPr lang="es-ES" dirty="0" err="1"/>
              <a:t>or</a:t>
            </a:r>
            <a:r>
              <a:rPr lang="es-ES" dirty="0"/>
              <a:t> country </a:t>
            </a:r>
            <a:r>
              <a:rPr lang="es-ES" dirty="0" err="1"/>
              <a:t>listed</a:t>
            </a:r>
            <a:r>
              <a:rPr lang="es-ES" dirty="0"/>
              <a:t> </a:t>
            </a:r>
            <a:r>
              <a:rPr lang="es-ES" dirty="0" err="1"/>
              <a:t>Annex</a:t>
            </a:r>
            <a:r>
              <a:rPr lang="es-ES" dirty="0"/>
              <a:t> XVII </a:t>
            </a:r>
            <a:r>
              <a:rPr lang="es-ES" dirty="0" err="1"/>
              <a:t>or</a:t>
            </a:r>
            <a:r>
              <a:rPr lang="es-ES" dirty="0"/>
              <a:t> </a:t>
            </a:r>
            <a:r>
              <a:rPr lang="es-ES" dirty="0" err="1"/>
              <a:t>Annex</a:t>
            </a:r>
            <a:r>
              <a:rPr lang="es-ES" dirty="0"/>
              <a:t> XVIII.</a:t>
            </a:r>
          </a:p>
          <a:p>
            <a:pPr algn="ctr"/>
            <a:r>
              <a:rPr lang="es-ES" dirty="0"/>
              <a:t>- Treated at </a:t>
            </a:r>
            <a:r>
              <a:rPr lang="es-ES" dirty="0" err="1"/>
              <a:t>least</a:t>
            </a:r>
            <a:r>
              <a:rPr lang="es-ES" dirty="0"/>
              <a:t> </a:t>
            </a:r>
            <a:r>
              <a:rPr lang="es-ES" dirty="0" err="1"/>
              <a:t>equivalent</a:t>
            </a:r>
            <a:r>
              <a:rPr lang="es-ES" dirty="0"/>
              <a:t>, </a:t>
            </a:r>
            <a:r>
              <a:rPr lang="en-US" dirty="0"/>
              <a:t>in EU or country listed Annex XV or XIX.</a:t>
            </a:r>
            <a:endParaRPr lang="en-IE" dirty="0"/>
          </a:p>
        </p:txBody>
      </p:sp>
    </p:spTree>
    <p:extLst>
      <p:ext uri="{BB962C8B-B14F-4D97-AF65-F5344CB8AC3E}">
        <p14:creationId xmlns:p14="http://schemas.microsoft.com/office/powerpoint/2010/main" val="2353525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2614A4-AA3C-3B4A-2633-89B60E07FC9D}"/>
              </a:ext>
            </a:extLst>
          </p:cNvPr>
          <p:cNvSpPr>
            <a:spLocks noGrp="1"/>
          </p:cNvSpPr>
          <p:nvPr>
            <p:ph type="title"/>
          </p:nvPr>
        </p:nvSpPr>
        <p:spPr/>
        <p:txBody>
          <a:bodyPr/>
          <a:lstStyle/>
          <a:p>
            <a:r>
              <a:rPr lang="en-IE" dirty="0"/>
              <a:t>7. Animal health aspects</a:t>
            </a:r>
          </a:p>
        </p:txBody>
      </p:sp>
      <p:sp>
        <p:nvSpPr>
          <p:cNvPr id="3" name="TextBox 2">
            <a:extLst>
              <a:ext uri="{FF2B5EF4-FFF2-40B4-BE49-F238E27FC236}">
                <a16:creationId xmlns:a16="http://schemas.microsoft.com/office/drawing/2014/main" id="{61FC1F51-665A-EF41-6308-9BF5F5903B30}"/>
              </a:ext>
            </a:extLst>
          </p:cNvPr>
          <p:cNvSpPr txBox="1"/>
          <p:nvPr/>
        </p:nvSpPr>
        <p:spPr>
          <a:xfrm>
            <a:off x="677539" y="3803574"/>
            <a:ext cx="2599981" cy="923330"/>
          </a:xfrm>
          <a:prstGeom prst="rect">
            <a:avLst/>
          </a:prstGeom>
          <a:solidFill>
            <a:schemeClr val="accent5">
              <a:lumMod val="20000"/>
              <a:lumOff val="80000"/>
            </a:schemeClr>
          </a:solidFill>
          <a:ln w="57150">
            <a:solidFill>
              <a:schemeClr val="accent5"/>
            </a:solidFill>
          </a:ln>
        </p:spPr>
        <p:txBody>
          <a:bodyPr wrap="square" rtlCol="0">
            <a:spAutoFit/>
          </a:bodyPr>
          <a:lstStyle/>
          <a:p>
            <a:pPr algn="ctr"/>
            <a:r>
              <a:rPr lang="es-ES" dirty="0" err="1"/>
              <a:t>Shalf-stable</a:t>
            </a:r>
            <a:r>
              <a:rPr lang="es-ES" dirty="0"/>
              <a:t> COMP </a:t>
            </a:r>
            <a:r>
              <a:rPr lang="es-ES" dirty="0" err="1"/>
              <a:t>containing</a:t>
            </a:r>
            <a:r>
              <a:rPr lang="es-ES" dirty="0"/>
              <a:t> EGG PRODUCTS</a:t>
            </a:r>
            <a:endParaRPr lang="en-IE" dirty="0"/>
          </a:p>
        </p:txBody>
      </p:sp>
      <p:sp>
        <p:nvSpPr>
          <p:cNvPr id="4" name="TextBox 3">
            <a:extLst>
              <a:ext uri="{FF2B5EF4-FFF2-40B4-BE49-F238E27FC236}">
                <a16:creationId xmlns:a16="http://schemas.microsoft.com/office/drawing/2014/main" id="{34061297-EF6A-AA0C-ED6E-40956E3D77A2}"/>
              </a:ext>
            </a:extLst>
          </p:cNvPr>
          <p:cNvSpPr txBox="1"/>
          <p:nvPr/>
        </p:nvSpPr>
        <p:spPr>
          <a:xfrm>
            <a:off x="4208443" y="2961159"/>
            <a:ext cx="6929610" cy="923330"/>
          </a:xfrm>
          <a:prstGeom prst="rect">
            <a:avLst/>
          </a:prstGeom>
          <a:noFill/>
          <a:ln w="38100">
            <a:solidFill>
              <a:srgbClr val="7030A0"/>
            </a:solidFill>
          </a:ln>
        </p:spPr>
        <p:txBody>
          <a:bodyPr wrap="square" rtlCol="0">
            <a:spAutoFit/>
          </a:bodyPr>
          <a:lstStyle/>
          <a:p>
            <a:pPr algn="ctr"/>
            <a:r>
              <a:rPr lang="es-ES" b="1" u="sng" dirty="0" err="1"/>
              <a:t>Origin</a:t>
            </a:r>
            <a:r>
              <a:rPr lang="es-ES" b="1" u="sng" dirty="0"/>
              <a:t> </a:t>
            </a:r>
            <a:r>
              <a:rPr lang="es-ES" b="1" u="sng" dirty="0" err="1"/>
              <a:t>of</a:t>
            </a:r>
            <a:r>
              <a:rPr lang="es-ES" b="1" u="sng" dirty="0"/>
              <a:t> </a:t>
            </a:r>
            <a:r>
              <a:rPr lang="es-ES" b="1" u="sng" dirty="0" err="1"/>
              <a:t>the</a:t>
            </a:r>
            <a:r>
              <a:rPr lang="es-ES" b="1" u="sng" dirty="0"/>
              <a:t> COMP:</a:t>
            </a:r>
          </a:p>
          <a:p>
            <a:pPr algn="ctr"/>
            <a:r>
              <a:rPr lang="es-ES" dirty="0"/>
              <a:t>- Treated at </a:t>
            </a:r>
            <a:r>
              <a:rPr lang="es-ES" dirty="0" err="1"/>
              <a:t>least</a:t>
            </a:r>
            <a:r>
              <a:rPr lang="es-ES" dirty="0"/>
              <a:t> </a:t>
            </a:r>
            <a:r>
              <a:rPr lang="es-ES" dirty="0" err="1"/>
              <a:t>equivalent</a:t>
            </a:r>
            <a:r>
              <a:rPr lang="es-ES" dirty="0"/>
              <a:t>, country </a:t>
            </a:r>
            <a:r>
              <a:rPr lang="es-ES" dirty="0" err="1"/>
              <a:t>listed</a:t>
            </a:r>
            <a:r>
              <a:rPr lang="es-ES" dirty="0"/>
              <a:t> </a:t>
            </a:r>
            <a:r>
              <a:rPr lang="es-ES" dirty="0" err="1"/>
              <a:t>for</a:t>
            </a:r>
            <a:r>
              <a:rPr lang="es-ES" dirty="0"/>
              <a:t> </a:t>
            </a:r>
            <a:r>
              <a:rPr lang="es-ES" dirty="0" err="1"/>
              <a:t>meat</a:t>
            </a:r>
            <a:r>
              <a:rPr lang="es-ES" dirty="0"/>
              <a:t>, </a:t>
            </a:r>
            <a:r>
              <a:rPr lang="es-ES" dirty="0" err="1"/>
              <a:t>dairy</a:t>
            </a:r>
            <a:r>
              <a:rPr lang="es-ES" dirty="0"/>
              <a:t>, </a:t>
            </a:r>
            <a:r>
              <a:rPr lang="es-ES" dirty="0" err="1"/>
              <a:t>eggs</a:t>
            </a:r>
            <a:r>
              <a:rPr lang="es-ES" dirty="0"/>
              <a:t> </a:t>
            </a:r>
            <a:r>
              <a:rPr lang="es-ES" dirty="0" err="1"/>
              <a:t>or</a:t>
            </a:r>
            <a:r>
              <a:rPr lang="es-ES" dirty="0"/>
              <a:t> </a:t>
            </a:r>
            <a:r>
              <a:rPr lang="es-ES" dirty="0" err="1"/>
              <a:t>fishery</a:t>
            </a:r>
            <a:r>
              <a:rPr lang="es-ES" dirty="0"/>
              <a:t> </a:t>
            </a:r>
            <a:r>
              <a:rPr lang="es-ES" dirty="0" err="1"/>
              <a:t>products</a:t>
            </a:r>
            <a:r>
              <a:rPr lang="es-ES" dirty="0"/>
              <a:t>.</a:t>
            </a:r>
            <a:endParaRPr lang="en-IE" dirty="0"/>
          </a:p>
        </p:txBody>
      </p:sp>
      <p:sp>
        <p:nvSpPr>
          <p:cNvPr id="5" name="TextBox 4">
            <a:extLst>
              <a:ext uri="{FF2B5EF4-FFF2-40B4-BE49-F238E27FC236}">
                <a16:creationId xmlns:a16="http://schemas.microsoft.com/office/drawing/2014/main" id="{142E1607-FAF5-9EFA-A0CA-5C9B5BD5EAAC}"/>
              </a:ext>
            </a:extLst>
          </p:cNvPr>
          <p:cNvSpPr txBox="1"/>
          <p:nvPr/>
        </p:nvSpPr>
        <p:spPr>
          <a:xfrm>
            <a:off x="4050537" y="4564308"/>
            <a:ext cx="7403333" cy="646331"/>
          </a:xfrm>
          <a:prstGeom prst="rect">
            <a:avLst/>
          </a:prstGeom>
          <a:noFill/>
          <a:ln w="57150">
            <a:solidFill>
              <a:schemeClr val="tx2">
                <a:lumMod val="60000"/>
                <a:lumOff val="40000"/>
              </a:schemeClr>
            </a:solidFill>
          </a:ln>
        </p:spPr>
        <p:txBody>
          <a:bodyPr wrap="square" rtlCol="0">
            <a:spAutoFit/>
          </a:bodyPr>
          <a:lstStyle/>
          <a:p>
            <a:pPr algn="ctr"/>
            <a:r>
              <a:rPr lang="es-ES" b="1" u="sng" dirty="0" err="1"/>
              <a:t>Obtention</a:t>
            </a:r>
            <a:r>
              <a:rPr lang="es-ES" b="1" u="sng" dirty="0"/>
              <a:t> </a:t>
            </a:r>
            <a:r>
              <a:rPr lang="es-ES" b="1" u="sng" dirty="0" err="1"/>
              <a:t>of</a:t>
            </a:r>
            <a:r>
              <a:rPr lang="es-ES" b="1" u="sng" dirty="0"/>
              <a:t> </a:t>
            </a:r>
            <a:r>
              <a:rPr lang="es-ES" b="1" u="sng" dirty="0" err="1"/>
              <a:t>the</a:t>
            </a:r>
            <a:r>
              <a:rPr lang="es-ES" b="1" u="sng" dirty="0"/>
              <a:t> PPOAO:</a:t>
            </a:r>
          </a:p>
          <a:p>
            <a:pPr algn="ctr"/>
            <a:r>
              <a:rPr lang="es-ES" dirty="0"/>
              <a:t>-EU </a:t>
            </a:r>
            <a:r>
              <a:rPr lang="es-ES" dirty="0" err="1"/>
              <a:t>or</a:t>
            </a:r>
            <a:r>
              <a:rPr lang="es-ES" dirty="0"/>
              <a:t> country </a:t>
            </a:r>
            <a:r>
              <a:rPr lang="es-ES" dirty="0" err="1"/>
              <a:t>listed</a:t>
            </a:r>
            <a:r>
              <a:rPr lang="es-ES" dirty="0"/>
              <a:t> </a:t>
            </a:r>
            <a:r>
              <a:rPr lang="es-ES" dirty="0" err="1"/>
              <a:t>Annex</a:t>
            </a:r>
            <a:r>
              <a:rPr lang="es-ES" dirty="0"/>
              <a:t> XIX.</a:t>
            </a:r>
          </a:p>
        </p:txBody>
      </p:sp>
      <p:sp>
        <p:nvSpPr>
          <p:cNvPr id="6" name="TextBox 5">
            <a:extLst>
              <a:ext uri="{FF2B5EF4-FFF2-40B4-BE49-F238E27FC236}">
                <a16:creationId xmlns:a16="http://schemas.microsoft.com/office/drawing/2014/main" id="{BD88247B-7BF0-D15F-8E30-2FBC2B7F0B10}"/>
              </a:ext>
            </a:extLst>
          </p:cNvPr>
          <p:cNvSpPr txBox="1"/>
          <p:nvPr/>
        </p:nvSpPr>
        <p:spPr>
          <a:xfrm>
            <a:off x="389266" y="1634523"/>
            <a:ext cx="3661271" cy="754053"/>
          </a:xfrm>
          <a:prstGeom prst="rect">
            <a:avLst/>
          </a:prstGeom>
          <a:noFill/>
        </p:spPr>
        <p:txBody>
          <a:bodyPr wrap="square" rtlCol="0">
            <a:spAutoFit/>
          </a:bodyPr>
          <a:lstStyle/>
          <a:p>
            <a:r>
              <a:rPr lang="es-ES" sz="2400" b="1" u="sng" dirty="0" err="1">
                <a:solidFill>
                  <a:schemeClr val="accent3"/>
                </a:solidFill>
                <a:effectLst>
                  <a:outerShdw blurRad="38100" dist="38100" dir="2700000" algn="tl">
                    <a:srgbClr val="000000">
                      <a:alpha val="43137"/>
                    </a:srgbClr>
                  </a:outerShdw>
                </a:effectLst>
              </a:rPr>
              <a:t>By</a:t>
            </a:r>
            <a:r>
              <a:rPr lang="es-ES" sz="2400" b="1" u="sng" dirty="0">
                <a:solidFill>
                  <a:schemeClr val="accent3"/>
                </a:solidFill>
                <a:effectLst>
                  <a:outerShdw blurRad="38100" dist="38100" dir="2700000" algn="tl">
                    <a:srgbClr val="000000">
                      <a:alpha val="43137"/>
                    </a:srgbClr>
                  </a:outerShdw>
                </a:effectLst>
              </a:rPr>
              <a:t> </a:t>
            </a:r>
            <a:r>
              <a:rPr lang="es-ES" sz="2400" b="1" u="sng" dirty="0" err="1">
                <a:solidFill>
                  <a:schemeClr val="accent3"/>
                </a:solidFill>
                <a:effectLst>
                  <a:outerShdw blurRad="38100" dist="38100" dir="2700000" algn="tl">
                    <a:srgbClr val="000000">
                      <a:alpha val="43137"/>
                    </a:srgbClr>
                  </a:outerShdw>
                </a:effectLst>
              </a:rPr>
              <a:t>way</a:t>
            </a:r>
            <a:r>
              <a:rPr lang="es-ES" sz="2400" b="1" u="sng" dirty="0">
                <a:solidFill>
                  <a:schemeClr val="accent3"/>
                </a:solidFill>
                <a:effectLst>
                  <a:outerShdw blurRad="38100" dist="38100" dir="2700000" algn="tl">
                    <a:srgbClr val="000000">
                      <a:alpha val="43137"/>
                    </a:srgbClr>
                  </a:outerShdw>
                </a:effectLst>
              </a:rPr>
              <a:t> </a:t>
            </a:r>
            <a:r>
              <a:rPr lang="es-ES" sz="2400" b="1" u="sng" dirty="0" err="1">
                <a:solidFill>
                  <a:schemeClr val="accent3"/>
                </a:solidFill>
                <a:effectLst>
                  <a:outerShdw blurRad="38100" dist="38100" dir="2700000" algn="tl">
                    <a:srgbClr val="000000">
                      <a:alpha val="43137"/>
                    </a:srgbClr>
                  </a:outerShdw>
                </a:effectLst>
              </a:rPr>
              <a:t>of</a:t>
            </a:r>
            <a:r>
              <a:rPr lang="es-ES" sz="2400" b="1" u="sng" dirty="0">
                <a:solidFill>
                  <a:schemeClr val="accent3"/>
                </a:solidFill>
                <a:effectLst>
                  <a:outerShdw blurRad="38100" dist="38100" dir="2700000" algn="tl">
                    <a:srgbClr val="000000">
                      <a:alpha val="43137"/>
                    </a:srgbClr>
                  </a:outerShdw>
                </a:effectLst>
              </a:rPr>
              <a:t> </a:t>
            </a:r>
            <a:r>
              <a:rPr lang="es-ES" sz="2400" b="1" u="sng" dirty="0" err="1">
                <a:solidFill>
                  <a:schemeClr val="accent3"/>
                </a:solidFill>
                <a:effectLst>
                  <a:outerShdw blurRad="38100" dist="38100" dir="2700000" algn="tl">
                    <a:srgbClr val="000000">
                      <a:alpha val="43137"/>
                    </a:srgbClr>
                  </a:outerShdw>
                </a:effectLst>
              </a:rPr>
              <a:t>derogation</a:t>
            </a:r>
            <a:r>
              <a:rPr lang="es-ES" sz="2400" b="1" u="sng" dirty="0">
                <a:solidFill>
                  <a:schemeClr val="accent3"/>
                </a:solidFill>
                <a:effectLst>
                  <a:outerShdw blurRad="38100" dist="38100" dir="2700000" algn="tl">
                    <a:srgbClr val="000000">
                      <a:alpha val="43137"/>
                    </a:srgbClr>
                  </a:outerShdw>
                </a:effectLst>
              </a:rPr>
              <a:t>:</a:t>
            </a:r>
          </a:p>
          <a:p>
            <a:pPr>
              <a:spcBef>
                <a:spcPts val="600"/>
              </a:spcBef>
            </a:pPr>
            <a:r>
              <a:rPr lang="en-IE" sz="1400" dirty="0">
                <a:solidFill>
                  <a:srgbClr val="002060"/>
                </a:solidFill>
              </a:rPr>
              <a:t>(Listed on R (EU) 2021/404  as follows)</a:t>
            </a:r>
          </a:p>
        </p:txBody>
      </p:sp>
    </p:spTree>
    <p:extLst>
      <p:ext uri="{BB962C8B-B14F-4D97-AF65-F5344CB8AC3E}">
        <p14:creationId xmlns:p14="http://schemas.microsoft.com/office/powerpoint/2010/main" val="1072515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BB493B-969E-439C-9B93-AFD11A30187C}"/>
              </a:ext>
            </a:extLst>
          </p:cNvPr>
          <p:cNvSpPr>
            <a:spLocks noGrp="1"/>
          </p:cNvSpPr>
          <p:nvPr>
            <p:ph type="title"/>
          </p:nvPr>
        </p:nvSpPr>
        <p:spPr/>
        <p:txBody>
          <a:bodyPr/>
          <a:lstStyle/>
          <a:p>
            <a:r>
              <a:rPr lang="es-ES" dirty="0"/>
              <a:t>8. </a:t>
            </a:r>
            <a:r>
              <a:rPr lang="es-ES" dirty="0" err="1"/>
              <a:t>Documents</a:t>
            </a:r>
            <a:endParaRPr lang="en-IE" dirty="0"/>
          </a:p>
        </p:txBody>
      </p:sp>
      <p:grpSp>
        <p:nvGrpSpPr>
          <p:cNvPr id="3" name="Group 2">
            <a:extLst>
              <a:ext uri="{FF2B5EF4-FFF2-40B4-BE49-F238E27FC236}">
                <a16:creationId xmlns:a16="http://schemas.microsoft.com/office/drawing/2014/main" id="{E710FCAF-48BD-4D00-A593-CD32A2A6099D}"/>
              </a:ext>
            </a:extLst>
          </p:cNvPr>
          <p:cNvGrpSpPr/>
          <p:nvPr/>
        </p:nvGrpSpPr>
        <p:grpSpPr>
          <a:xfrm>
            <a:off x="1152853" y="1933940"/>
            <a:ext cx="2879472" cy="3604698"/>
            <a:chOff x="1170299" y="3078969"/>
            <a:chExt cx="2879472" cy="3604698"/>
          </a:xfrm>
        </p:grpSpPr>
        <p:grpSp>
          <p:nvGrpSpPr>
            <p:cNvPr id="4" name="Group 3">
              <a:extLst>
                <a:ext uri="{FF2B5EF4-FFF2-40B4-BE49-F238E27FC236}">
                  <a16:creationId xmlns:a16="http://schemas.microsoft.com/office/drawing/2014/main" id="{108139A2-1F8F-4C6C-A661-6604BCC657EA}"/>
                </a:ext>
              </a:extLst>
            </p:cNvPr>
            <p:cNvGrpSpPr/>
            <p:nvPr/>
          </p:nvGrpSpPr>
          <p:grpSpPr>
            <a:xfrm>
              <a:off x="1170299" y="3078969"/>
              <a:ext cx="2879472" cy="1048654"/>
              <a:chOff x="4461695" y="445375"/>
              <a:chExt cx="2879472" cy="1048654"/>
            </a:xfrm>
          </p:grpSpPr>
          <p:sp>
            <p:nvSpPr>
              <p:cNvPr id="11" name="Rectangle: Rounded Corners 10">
                <a:extLst>
                  <a:ext uri="{FF2B5EF4-FFF2-40B4-BE49-F238E27FC236}">
                    <a16:creationId xmlns:a16="http://schemas.microsoft.com/office/drawing/2014/main" id="{9740B260-6C77-428F-8E6B-22DB64F77D7B}"/>
                  </a:ext>
                </a:extLst>
              </p:cNvPr>
              <p:cNvSpPr/>
              <p:nvPr/>
            </p:nvSpPr>
            <p:spPr>
              <a:xfrm>
                <a:off x="4461695" y="445375"/>
                <a:ext cx="2879472" cy="1048654"/>
              </a:xfrm>
              <a:prstGeom prst="roundRect">
                <a:avLst/>
              </a:prstGeom>
              <a:ln w="57150">
                <a:solidFill>
                  <a:schemeClr val="accent3"/>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2" name="Rectangle: Rounded Corners 4">
                <a:extLst>
                  <a:ext uri="{FF2B5EF4-FFF2-40B4-BE49-F238E27FC236}">
                    <a16:creationId xmlns:a16="http://schemas.microsoft.com/office/drawing/2014/main" id="{85D42B27-3648-4DAE-B1E5-8032BAE70934}"/>
                  </a:ext>
                </a:extLst>
              </p:cNvPr>
              <p:cNvSpPr txBox="1"/>
              <p:nvPr/>
            </p:nvSpPr>
            <p:spPr>
              <a:xfrm>
                <a:off x="4512886" y="496566"/>
                <a:ext cx="2777090" cy="946272"/>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s-ES" sz="1800" kern="1200" dirty="0">
                    <a:solidFill>
                      <a:srgbClr val="FF0000"/>
                    </a:solidFill>
                  </a:rPr>
                  <a:t>Non </a:t>
                </a:r>
                <a:r>
                  <a:rPr lang="es-ES" sz="1800" kern="1200" dirty="0" err="1">
                    <a:solidFill>
                      <a:srgbClr val="FF0000"/>
                    </a:solidFill>
                  </a:rPr>
                  <a:t>shelf-stable</a:t>
                </a:r>
                <a:endParaRPr lang="en-IE" sz="1800" kern="1200" dirty="0">
                  <a:solidFill>
                    <a:srgbClr val="FF0000"/>
                  </a:solidFill>
                </a:endParaRPr>
              </a:p>
            </p:txBody>
          </p:sp>
        </p:grpSp>
        <p:grpSp>
          <p:nvGrpSpPr>
            <p:cNvPr id="5" name="Group 4">
              <a:extLst>
                <a:ext uri="{FF2B5EF4-FFF2-40B4-BE49-F238E27FC236}">
                  <a16:creationId xmlns:a16="http://schemas.microsoft.com/office/drawing/2014/main" id="{580C8F97-AAB0-4A63-A651-996703421D55}"/>
                </a:ext>
              </a:extLst>
            </p:cNvPr>
            <p:cNvGrpSpPr/>
            <p:nvPr/>
          </p:nvGrpSpPr>
          <p:grpSpPr>
            <a:xfrm>
              <a:off x="1170299" y="4272019"/>
              <a:ext cx="2879472" cy="1048654"/>
              <a:chOff x="4488330" y="1629884"/>
              <a:chExt cx="2879472" cy="1048654"/>
            </a:xfrm>
          </p:grpSpPr>
          <p:sp>
            <p:nvSpPr>
              <p:cNvPr id="9" name="Rectangle: Rounded Corners 8">
                <a:extLst>
                  <a:ext uri="{FF2B5EF4-FFF2-40B4-BE49-F238E27FC236}">
                    <a16:creationId xmlns:a16="http://schemas.microsoft.com/office/drawing/2014/main" id="{08175D01-18B7-419C-BE0D-D74CC12BB360}"/>
                  </a:ext>
                </a:extLst>
              </p:cNvPr>
              <p:cNvSpPr/>
              <p:nvPr/>
            </p:nvSpPr>
            <p:spPr>
              <a:xfrm>
                <a:off x="4488330" y="1629884"/>
                <a:ext cx="2879472" cy="1048654"/>
              </a:xfrm>
              <a:prstGeom prst="roundRect">
                <a:avLst/>
              </a:prstGeom>
              <a:ln w="57150">
                <a:solidFill>
                  <a:schemeClr val="accent4"/>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0" name="Rectangle: Rounded Corners 4">
                <a:extLst>
                  <a:ext uri="{FF2B5EF4-FFF2-40B4-BE49-F238E27FC236}">
                    <a16:creationId xmlns:a16="http://schemas.microsoft.com/office/drawing/2014/main" id="{D8F55848-96E7-4507-8BCB-E3F16A21CEBB}"/>
                  </a:ext>
                </a:extLst>
              </p:cNvPr>
              <p:cNvSpPr txBox="1"/>
              <p:nvPr/>
            </p:nvSpPr>
            <p:spPr>
              <a:xfrm>
                <a:off x="4488330" y="1681075"/>
                <a:ext cx="2777090" cy="946272"/>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s-ES" sz="1800" kern="1200" dirty="0" err="1">
                    <a:solidFill>
                      <a:srgbClr val="FF0000"/>
                    </a:solidFill>
                  </a:rPr>
                  <a:t>Shelf-stable</a:t>
                </a:r>
                <a:r>
                  <a:rPr lang="es-ES" sz="1800" kern="1200" dirty="0">
                    <a:solidFill>
                      <a:srgbClr val="FF0000"/>
                    </a:solidFill>
                  </a:rPr>
                  <a:t>.</a:t>
                </a:r>
                <a:r>
                  <a:rPr lang="es-ES" sz="1400" kern="1200" dirty="0"/>
                  <a:t> </a:t>
                </a:r>
                <a:r>
                  <a:rPr lang="en-US" sz="1400" u="sng" kern="1200" dirty="0"/>
                  <a:t>Containing</a:t>
                </a:r>
                <a:r>
                  <a:rPr lang="en-US" sz="1400" kern="1200" dirty="0"/>
                  <a:t> colostrum-based products or processed meat other than </a:t>
                </a:r>
                <a:r>
                  <a:rPr lang="en-US" sz="1400" kern="1200" dirty="0" err="1"/>
                  <a:t>gelatine</a:t>
                </a:r>
                <a:r>
                  <a:rPr lang="en-US" sz="1400" kern="1200" dirty="0"/>
                  <a:t>, collagen or HRP.</a:t>
                </a:r>
                <a:endParaRPr lang="en-IE" sz="1400" kern="1200" dirty="0"/>
              </a:p>
            </p:txBody>
          </p:sp>
        </p:grpSp>
        <p:grpSp>
          <p:nvGrpSpPr>
            <p:cNvPr id="6" name="Group 5">
              <a:extLst>
                <a:ext uri="{FF2B5EF4-FFF2-40B4-BE49-F238E27FC236}">
                  <a16:creationId xmlns:a16="http://schemas.microsoft.com/office/drawing/2014/main" id="{0E5099B5-AFDA-44F6-B601-9C033AB5BFF0}"/>
                </a:ext>
              </a:extLst>
            </p:cNvPr>
            <p:cNvGrpSpPr/>
            <p:nvPr/>
          </p:nvGrpSpPr>
          <p:grpSpPr>
            <a:xfrm>
              <a:off x="1170299" y="5451951"/>
              <a:ext cx="2879472" cy="1231716"/>
              <a:chOff x="4461695" y="2819028"/>
              <a:chExt cx="2879472" cy="1231716"/>
            </a:xfrm>
          </p:grpSpPr>
          <p:sp>
            <p:nvSpPr>
              <p:cNvPr id="7" name="Rectangle: Rounded Corners 6">
                <a:extLst>
                  <a:ext uri="{FF2B5EF4-FFF2-40B4-BE49-F238E27FC236}">
                    <a16:creationId xmlns:a16="http://schemas.microsoft.com/office/drawing/2014/main" id="{F3E2CF73-D002-4D30-8426-AD9128051A7A}"/>
                  </a:ext>
                </a:extLst>
              </p:cNvPr>
              <p:cNvSpPr/>
              <p:nvPr/>
            </p:nvSpPr>
            <p:spPr>
              <a:xfrm>
                <a:off x="4461695" y="2819028"/>
                <a:ext cx="2879472" cy="1231716"/>
              </a:xfrm>
              <a:prstGeom prst="roundRect">
                <a:avLst/>
              </a:prstGeom>
              <a:ln w="38100">
                <a:solidFill>
                  <a:schemeClr val="accent5"/>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8" name="Rectangle: Rounded Corners 4">
                <a:extLst>
                  <a:ext uri="{FF2B5EF4-FFF2-40B4-BE49-F238E27FC236}">
                    <a16:creationId xmlns:a16="http://schemas.microsoft.com/office/drawing/2014/main" id="{75C429C6-A0F2-446D-8EF5-2CB447D7ADFD}"/>
                  </a:ext>
                </a:extLst>
              </p:cNvPr>
              <p:cNvSpPr txBox="1"/>
              <p:nvPr/>
            </p:nvSpPr>
            <p:spPr>
              <a:xfrm>
                <a:off x="4512886" y="3002090"/>
                <a:ext cx="2777090" cy="946272"/>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rgbClr val="FF0000"/>
                    </a:solidFill>
                  </a:rPr>
                  <a:t>Shelf-stable.</a:t>
                </a:r>
                <a:r>
                  <a:rPr lang="en-US" sz="1400" kern="1200" dirty="0"/>
                  <a:t> Containing PPOA </a:t>
                </a:r>
                <a:r>
                  <a:rPr lang="en-US" sz="1400" b="1" kern="1200" dirty="0"/>
                  <a:t>(R (EC)853/2004) </a:t>
                </a:r>
                <a:r>
                  <a:rPr lang="en-US" sz="1400" u="sng" kern="1200" dirty="0"/>
                  <a:t>Not containing</a:t>
                </a:r>
                <a:r>
                  <a:rPr lang="en-US" sz="1400" kern="1200" dirty="0"/>
                  <a:t> </a:t>
                </a:r>
                <a:r>
                  <a:rPr lang="en-US" sz="1400" dirty="0"/>
                  <a:t>colostrum-based products or processed </a:t>
                </a:r>
                <a:r>
                  <a:rPr lang="en-US" sz="1400" kern="1200" dirty="0"/>
                  <a:t>meat other than </a:t>
                </a:r>
                <a:r>
                  <a:rPr lang="en-US" sz="1400" kern="1200" dirty="0" err="1"/>
                  <a:t>gelatine</a:t>
                </a:r>
                <a:r>
                  <a:rPr lang="en-US" sz="1400" kern="1200" dirty="0"/>
                  <a:t>, collagen or HRP.</a:t>
                </a:r>
                <a:endParaRPr lang="en-IE" sz="1400" kern="1200" dirty="0"/>
              </a:p>
            </p:txBody>
          </p:sp>
        </p:grpSp>
      </p:grpSp>
      <p:sp>
        <p:nvSpPr>
          <p:cNvPr id="13" name="TextBox 12">
            <a:extLst>
              <a:ext uri="{FF2B5EF4-FFF2-40B4-BE49-F238E27FC236}">
                <a16:creationId xmlns:a16="http://schemas.microsoft.com/office/drawing/2014/main" id="{D3DE3A64-285B-446F-922F-DD6144E64A7B}"/>
              </a:ext>
            </a:extLst>
          </p:cNvPr>
          <p:cNvSpPr txBox="1"/>
          <p:nvPr/>
        </p:nvSpPr>
        <p:spPr>
          <a:xfrm>
            <a:off x="6183511" y="1985131"/>
            <a:ext cx="3950563" cy="800219"/>
          </a:xfrm>
          <a:prstGeom prst="rect">
            <a:avLst/>
          </a:prstGeom>
          <a:solidFill>
            <a:schemeClr val="accent3">
              <a:lumMod val="20000"/>
              <a:lumOff val="80000"/>
            </a:schemeClr>
          </a:solidFill>
          <a:ln>
            <a:solidFill>
              <a:schemeClr val="accent3"/>
            </a:solidFill>
          </a:ln>
        </p:spPr>
        <p:txBody>
          <a:bodyPr wrap="square" rtlCol="0">
            <a:spAutoFit/>
          </a:bodyPr>
          <a:lstStyle/>
          <a:p>
            <a:pPr algn="ctr"/>
            <a:r>
              <a:rPr lang="es-ES" dirty="0"/>
              <a:t>Official </a:t>
            </a:r>
            <a:r>
              <a:rPr lang="es-ES" dirty="0" err="1"/>
              <a:t>Certificate</a:t>
            </a:r>
            <a:r>
              <a:rPr lang="es-ES" dirty="0"/>
              <a:t>.</a:t>
            </a:r>
          </a:p>
          <a:p>
            <a:pPr algn="ctr"/>
            <a:r>
              <a:rPr lang="es-ES" sz="1400" dirty="0"/>
              <a:t>(</a:t>
            </a:r>
            <a:r>
              <a:rPr lang="en-US" sz="1400" b="0" i="0" dirty="0">
                <a:solidFill>
                  <a:srgbClr val="404040"/>
                </a:solidFill>
                <a:effectLst/>
                <a:latin typeface="arial" panose="020B0604020202020204" pitchFamily="34" charset="0"/>
              </a:rPr>
              <a:t>Chapter 50 of Annex III of Commission Implementing Regulation (EU) No 2020/2235)</a:t>
            </a:r>
            <a:endParaRPr lang="en-IE" sz="1400" u="sng" dirty="0"/>
          </a:p>
        </p:txBody>
      </p:sp>
      <p:sp>
        <p:nvSpPr>
          <p:cNvPr id="14" name="TextBox 13">
            <a:extLst>
              <a:ext uri="{FF2B5EF4-FFF2-40B4-BE49-F238E27FC236}">
                <a16:creationId xmlns:a16="http://schemas.microsoft.com/office/drawing/2014/main" id="{23DCE2F2-57C2-4F0B-9934-E3A414DA387D}"/>
              </a:ext>
            </a:extLst>
          </p:cNvPr>
          <p:cNvSpPr txBox="1"/>
          <p:nvPr/>
        </p:nvSpPr>
        <p:spPr>
          <a:xfrm>
            <a:off x="6183510" y="4563010"/>
            <a:ext cx="3950563" cy="800219"/>
          </a:xfrm>
          <a:prstGeom prst="rect">
            <a:avLst/>
          </a:prstGeom>
          <a:solidFill>
            <a:schemeClr val="accent3">
              <a:lumMod val="60000"/>
              <a:lumOff val="40000"/>
            </a:schemeClr>
          </a:solidFill>
          <a:ln>
            <a:solidFill>
              <a:schemeClr val="accent3">
                <a:lumMod val="50000"/>
              </a:schemeClr>
            </a:solidFill>
          </a:ln>
        </p:spPr>
        <p:txBody>
          <a:bodyPr wrap="square" rtlCol="0">
            <a:spAutoFit/>
          </a:bodyPr>
          <a:lstStyle/>
          <a:p>
            <a:pPr algn="ctr"/>
            <a:r>
              <a:rPr lang="es-ES" dirty="0" err="1"/>
              <a:t>Private</a:t>
            </a:r>
            <a:r>
              <a:rPr lang="es-ES" dirty="0"/>
              <a:t> </a:t>
            </a:r>
            <a:r>
              <a:rPr lang="es-ES" dirty="0" err="1"/>
              <a:t>attestation</a:t>
            </a:r>
            <a:endParaRPr lang="es-ES" dirty="0"/>
          </a:p>
          <a:p>
            <a:pPr algn="ctr"/>
            <a:r>
              <a:rPr lang="es-ES" sz="1400" dirty="0"/>
              <a:t>(</a:t>
            </a:r>
            <a:r>
              <a:rPr lang="es-ES" sz="1400" dirty="0" err="1"/>
              <a:t>Annex</a:t>
            </a:r>
            <a:r>
              <a:rPr lang="es-ES" sz="1400" dirty="0"/>
              <a:t> V of </a:t>
            </a:r>
            <a:r>
              <a:rPr lang="es-ES" sz="1400" dirty="0" err="1"/>
              <a:t>Commission</a:t>
            </a:r>
            <a:r>
              <a:rPr lang="es-ES" sz="1400" dirty="0"/>
              <a:t> </a:t>
            </a:r>
            <a:r>
              <a:rPr lang="es-ES" sz="1400" dirty="0" err="1"/>
              <a:t>Implementing</a:t>
            </a:r>
            <a:r>
              <a:rPr lang="es-ES" sz="1400" dirty="0"/>
              <a:t> Regulation (EU) No 2020/2235)</a:t>
            </a:r>
            <a:endParaRPr lang="en-IE" sz="1400" dirty="0"/>
          </a:p>
        </p:txBody>
      </p:sp>
      <p:sp>
        <p:nvSpPr>
          <p:cNvPr id="15" name="TextBox 14">
            <a:extLst>
              <a:ext uri="{FF2B5EF4-FFF2-40B4-BE49-F238E27FC236}">
                <a16:creationId xmlns:a16="http://schemas.microsoft.com/office/drawing/2014/main" id="{F5316113-521A-4BC5-92B3-90A95149416D}"/>
              </a:ext>
            </a:extLst>
          </p:cNvPr>
          <p:cNvSpPr txBox="1"/>
          <p:nvPr/>
        </p:nvSpPr>
        <p:spPr>
          <a:xfrm>
            <a:off x="6183509" y="3251207"/>
            <a:ext cx="3950563" cy="800219"/>
          </a:xfrm>
          <a:prstGeom prst="rect">
            <a:avLst/>
          </a:prstGeom>
          <a:solidFill>
            <a:schemeClr val="accent3">
              <a:lumMod val="20000"/>
              <a:lumOff val="80000"/>
            </a:schemeClr>
          </a:solidFill>
          <a:ln>
            <a:solidFill>
              <a:schemeClr val="accent3"/>
            </a:solidFill>
          </a:ln>
        </p:spPr>
        <p:txBody>
          <a:bodyPr wrap="square" rtlCol="0">
            <a:spAutoFit/>
          </a:bodyPr>
          <a:lstStyle/>
          <a:p>
            <a:pPr algn="ctr"/>
            <a:r>
              <a:rPr lang="es-ES" dirty="0"/>
              <a:t>Official </a:t>
            </a:r>
            <a:r>
              <a:rPr lang="es-ES" dirty="0" err="1"/>
              <a:t>Certificate</a:t>
            </a:r>
            <a:r>
              <a:rPr lang="es-ES" dirty="0"/>
              <a:t>.</a:t>
            </a:r>
          </a:p>
          <a:p>
            <a:pPr algn="ctr"/>
            <a:r>
              <a:rPr lang="es-ES" sz="1400" dirty="0"/>
              <a:t>(</a:t>
            </a:r>
            <a:r>
              <a:rPr lang="en-US" sz="1400" b="0" i="0" dirty="0">
                <a:solidFill>
                  <a:srgbClr val="404040"/>
                </a:solidFill>
                <a:effectLst/>
                <a:latin typeface="arial" panose="020B0604020202020204" pitchFamily="34" charset="0"/>
              </a:rPr>
              <a:t>Chapter 50 of Annex III of Commission Implementing Regulation (EU) No 2020/2235)</a:t>
            </a:r>
            <a:endParaRPr lang="en-IE" sz="1400" u="sng" dirty="0"/>
          </a:p>
        </p:txBody>
      </p:sp>
      <p:cxnSp>
        <p:nvCxnSpPr>
          <p:cNvPr id="17" name="Straight Arrow Connector 16">
            <a:extLst>
              <a:ext uri="{FF2B5EF4-FFF2-40B4-BE49-F238E27FC236}">
                <a16:creationId xmlns:a16="http://schemas.microsoft.com/office/drawing/2014/main" id="{AC8B7223-FB3A-E5D3-6090-261D5A282FF2}"/>
              </a:ext>
            </a:extLst>
          </p:cNvPr>
          <p:cNvCxnSpPr/>
          <p:nvPr/>
        </p:nvCxnSpPr>
        <p:spPr>
          <a:xfrm>
            <a:off x="4230477" y="2390660"/>
            <a:ext cx="1696598"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8" name="Straight Arrow Connector 17">
            <a:extLst>
              <a:ext uri="{FF2B5EF4-FFF2-40B4-BE49-F238E27FC236}">
                <a16:creationId xmlns:a16="http://schemas.microsoft.com/office/drawing/2014/main" id="{ACABB3B2-9ACF-1FCA-70AF-44B055CAF363}"/>
              </a:ext>
            </a:extLst>
          </p:cNvPr>
          <p:cNvCxnSpPr/>
          <p:nvPr/>
        </p:nvCxnSpPr>
        <p:spPr>
          <a:xfrm>
            <a:off x="4230477" y="3578646"/>
            <a:ext cx="1696598"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9" name="Straight Arrow Connector 18">
            <a:extLst>
              <a:ext uri="{FF2B5EF4-FFF2-40B4-BE49-F238E27FC236}">
                <a16:creationId xmlns:a16="http://schemas.microsoft.com/office/drawing/2014/main" id="{06FF6C04-0207-157B-65BA-D685D69512D9}"/>
              </a:ext>
            </a:extLst>
          </p:cNvPr>
          <p:cNvCxnSpPr/>
          <p:nvPr/>
        </p:nvCxnSpPr>
        <p:spPr>
          <a:xfrm>
            <a:off x="4230477" y="4922703"/>
            <a:ext cx="1696598"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8286289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C19980-AD39-FAAB-32B0-51CC13AB84C7}"/>
              </a:ext>
            </a:extLst>
          </p:cNvPr>
          <p:cNvSpPr>
            <a:spLocks noGrp="1"/>
          </p:cNvSpPr>
          <p:nvPr>
            <p:ph type="title"/>
          </p:nvPr>
        </p:nvSpPr>
        <p:spPr/>
        <p:txBody>
          <a:bodyPr/>
          <a:lstStyle/>
          <a:p>
            <a:r>
              <a:rPr lang="es-ES" dirty="0"/>
              <a:t>8. </a:t>
            </a:r>
            <a:r>
              <a:rPr lang="es-ES" dirty="0" err="1"/>
              <a:t>Documents</a:t>
            </a:r>
            <a:r>
              <a:rPr lang="es-ES" dirty="0"/>
              <a:t>: Other </a:t>
            </a:r>
            <a:r>
              <a:rPr lang="es-ES" dirty="0" err="1"/>
              <a:t>documents</a:t>
            </a:r>
            <a:endParaRPr lang="en-IE" dirty="0"/>
          </a:p>
        </p:txBody>
      </p:sp>
      <p:sp>
        <p:nvSpPr>
          <p:cNvPr id="3" name="TextBox 2">
            <a:extLst>
              <a:ext uri="{FF2B5EF4-FFF2-40B4-BE49-F238E27FC236}">
                <a16:creationId xmlns:a16="http://schemas.microsoft.com/office/drawing/2014/main" id="{ADF5AC94-D7B2-0C51-9658-97DC502C83E2}"/>
              </a:ext>
            </a:extLst>
          </p:cNvPr>
          <p:cNvSpPr txBox="1"/>
          <p:nvPr/>
        </p:nvSpPr>
        <p:spPr>
          <a:xfrm>
            <a:off x="1090669" y="1772842"/>
            <a:ext cx="9408405" cy="646331"/>
          </a:xfrm>
          <a:prstGeom prst="rect">
            <a:avLst/>
          </a:prstGeom>
          <a:solidFill>
            <a:schemeClr val="accent5">
              <a:lumMod val="20000"/>
              <a:lumOff val="80000"/>
            </a:schemeClr>
          </a:solidFill>
          <a:ln>
            <a:solidFill>
              <a:schemeClr val="accent5"/>
            </a:solidFill>
          </a:ln>
        </p:spPr>
        <p:txBody>
          <a:bodyPr wrap="square" rtlCol="0">
            <a:spAutoFit/>
          </a:bodyPr>
          <a:lstStyle/>
          <a:p>
            <a:r>
              <a:rPr lang="en-US" dirty="0"/>
              <a:t>The GEL certificate established in Chapter 41 or the COL certificate set in Chapter 42 of Annex III to Implementing Regulation (EU) 2020/2235</a:t>
            </a:r>
            <a:endParaRPr lang="en-IE" dirty="0"/>
          </a:p>
        </p:txBody>
      </p:sp>
      <p:sp>
        <p:nvSpPr>
          <p:cNvPr id="4" name="TextBox 3">
            <a:extLst>
              <a:ext uri="{FF2B5EF4-FFF2-40B4-BE49-F238E27FC236}">
                <a16:creationId xmlns:a16="http://schemas.microsoft.com/office/drawing/2014/main" id="{63D7E1CD-F65F-D73B-10D8-F3C6FC360452}"/>
              </a:ext>
            </a:extLst>
          </p:cNvPr>
          <p:cNvSpPr txBox="1"/>
          <p:nvPr/>
        </p:nvSpPr>
        <p:spPr>
          <a:xfrm>
            <a:off x="1090669" y="3888689"/>
            <a:ext cx="9408405" cy="646331"/>
          </a:xfrm>
          <a:prstGeom prst="rect">
            <a:avLst/>
          </a:prstGeom>
          <a:solidFill>
            <a:schemeClr val="accent4">
              <a:lumMod val="20000"/>
              <a:lumOff val="80000"/>
            </a:schemeClr>
          </a:solidFill>
          <a:ln>
            <a:solidFill>
              <a:schemeClr val="accent4"/>
            </a:solidFill>
          </a:ln>
        </p:spPr>
        <p:txBody>
          <a:bodyPr wrap="square" rtlCol="0">
            <a:spAutoFit/>
          </a:bodyPr>
          <a:lstStyle/>
          <a:p>
            <a:r>
              <a:rPr lang="fr-FR" dirty="0" err="1"/>
              <a:t>Appropriate</a:t>
            </a:r>
            <a:r>
              <a:rPr lang="fr-FR" dirty="0"/>
              <a:t> documentation to support </a:t>
            </a:r>
            <a:r>
              <a:rPr lang="fr-FR" dirty="0" err="1"/>
              <a:t>that</a:t>
            </a:r>
            <a:r>
              <a:rPr lang="fr-FR" dirty="0"/>
              <a:t> (</a:t>
            </a:r>
            <a:r>
              <a:rPr lang="fr-FR" dirty="0" err="1"/>
              <a:t>i.e</a:t>
            </a:r>
            <a:r>
              <a:rPr lang="fr-FR" dirty="0"/>
              <a:t>: </a:t>
            </a:r>
            <a:r>
              <a:rPr lang="fr-FR" dirty="0" err="1"/>
              <a:t>trade</a:t>
            </a:r>
            <a:r>
              <a:rPr lang="fr-FR" dirty="0"/>
              <a:t> documents, commercial documents, </a:t>
            </a:r>
            <a:r>
              <a:rPr lang="fr-FR" dirty="0" err="1"/>
              <a:t>invoices</a:t>
            </a:r>
            <a:r>
              <a:rPr lang="fr-FR" dirty="0"/>
              <a:t>, etc.)</a:t>
            </a:r>
            <a:endParaRPr lang="en-IE" dirty="0"/>
          </a:p>
        </p:txBody>
      </p:sp>
      <p:sp>
        <p:nvSpPr>
          <p:cNvPr id="5" name="TextBox 4">
            <a:extLst>
              <a:ext uri="{FF2B5EF4-FFF2-40B4-BE49-F238E27FC236}">
                <a16:creationId xmlns:a16="http://schemas.microsoft.com/office/drawing/2014/main" id="{C373A779-01EF-D29A-8BD6-29D8250B3F40}"/>
              </a:ext>
            </a:extLst>
          </p:cNvPr>
          <p:cNvSpPr txBox="1"/>
          <p:nvPr/>
        </p:nvSpPr>
        <p:spPr>
          <a:xfrm>
            <a:off x="2159306" y="2633031"/>
            <a:ext cx="8802477" cy="369332"/>
          </a:xfrm>
          <a:prstGeom prst="rect">
            <a:avLst/>
          </a:prstGeom>
          <a:noFill/>
          <a:ln>
            <a:solidFill>
              <a:schemeClr val="accent5"/>
            </a:solidFill>
          </a:ln>
        </p:spPr>
        <p:txBody>
          <a:bodyPr wrap="square" rtlCol="0">
            <a:spAutoFit/>
          </a:bodyPr>
          <a:lstStyle/>
          <a:p>
            <a:r>
              <a:rPr lang="en-US" dirty="0"/>
              <a:t>For shelf-stable COMP contains </a:t>
            </a:r>
            <a:r>
              <a:rPr lang="en-US" dirty="0" err="1"/>
              <a:t>gelatine</a:t>
            </a:r>
            <a:r>
              <a:rPr lang="en-US" dirty="0"/>
              <a:t> or collagen derived from ruminant bones.</a:t>
            </a:r>
            <a:endParaRPr lang="en-IE" dirty="0"/>
          </a:p>
        </p:txBody>
      </p:sp>
      <p:cxnSp>
        <p:nvCxnSpPr>
          <p:cNvPr id="7" name="Connector: Elbow 6">
            <a:extLst>
              <a:ext uri="{FF2B5EF4-FFF2-40B4-BE49-F238E27FC236}">
                <a16:creationId xmlns:a16="http://schemas.microsoft.com/office/drawing/2014/main" id="{5D2EE3BD-58CB-32A0-0C23-B3C2A4AE9812}"/>
              </a:ext>
            </a:extLst>
          </p:cNvPr>
          <p:cNvCxnSpPr>
            <a:endCxn id="5" idx="1"/>
          </p:cNvCxnSpPr>
          <p:nvPr/>
        </p:nvCxnSpPr>
        <p:spPr>
          <a:xfrm>
            <a:off x="1421176" y="2419173"/>
            <a:ext cx="738130" cy="398524"/>
          </a:xfrm>
          <a:prstGeom prst="bentConnector3">
            <a:avLst/>
          </a:prstGeom>
        </p:spPr>
        <p:style>
          <a:lnRef idx="1">
            <a:schemeClr val="accent5"/>
          </a:lnRef>
          <a:fillRef idx="0">
            <a:schemeClr val="accent5"/>
          </a:fillRef>
          <a:effectRef idx="0">
            <a:schemeClr val="accent5"/>
          </a:effectRef>
          <a:fontRef idx="minor">
            <a:schemeClr val="tx1"/>
          </a:fontRef>
        </p:style>
      </p:cxnSp>
      <p:sp>
        <p:nvSpPr>
          <p:cNvPr id="8" name="TextBox 7">
            <a:extLst>
              <a:ext uri="{FF2B5EF4-FFF2-40B4-BE49-F238E27FC236}">
                <a16:creationId xmlns:a16="http://schemas.microsoft.com/office/drawing/2014/main" id="{47FCDA7F-3AAB-F570-C0C1-BE1856828C5B}"/>
              </a:ext>
            </a:extLst>
          </p:cNvPr>
          <p:cNvSpPr txBox="1"/>
          <p:nvPr/>
        </p:nvSpPr>
        <p:spPr>
          <a:xfrm>
            <a:off x="2258458" y="4808065"/>
            <a:ext cx="8802477" cy="646331"/>
          </a:xfrm>
          <a:prstGeom prst="rect">
            <a:avLst/>
          </a:prstGeom>
          <a:noFill/>
          <a:ln>
            <a:solidFill>
              <a:schemeClr val="accent4"/>
            </a:solidFill>
          </a:ln>
        </p:spPr>
        <p:txBody>
          <a:bodyPr wrap="square" rtlCol="0">
            <a:spAutoFit/>
          </a:bodyPr>
          <a:lstStyle/>
          <a:p>
            <a:r>
              <a:rPr lang="en-US" dirty="0"/>
              <a:t>For shelf-stable COMP containing PPOAO for which no requirements are laid down in Annex III of Regulation (EC) 853/2004,</a:t>
            </a:r>
            <a:endParaRPr lang="en-IE" dirty="0"/>
          </a:p>
        </p:txBody>
      </p:sp>
      <p:cxnSp>
        <p:nvCxnSpPr>
          <p:cNvPr id="10" name="Connector: Elbow 9">
            <a:extLst>
              <a:ext uri="{FF2B5EF4-FFF2-40B4-BE49-F238E27FC236}">
                <a16:creationId xmlns:a16="http://schemas.microsoft.com/office/drawing/2014/main" id="{136D1F5F-E00C-1EEF-3050-76E93F791A9B}"/>
              </a:ext>
            </a:extLst>
          </p:cNvPr>
          <p:cNvCxnSpPr>
            <a:endCxn id="8" idx="1"/>
          </p:cNvCxnSpPr>
          <p:nvPr/>
        </p:nvCxnSpPr>
        <p:spPr>
          <a:xfrm rot="16200000" flipH="1">
            <a:off x="1673914" y="4546686"/>
            <a:ext cx="596211" cy="572877"/>
          </a:xfrm>
          <a:prstGeom prst="bentConnector2">
            <a:avLst/>
          </a:prstGeom>
          <a:ln>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416549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E4A157-ED16-475D-8256-BFCF4BE90E38}"/>
              </a:ext>
            </a:extLst>
          </p:cNvPr>
          <p:cNvSpPr>
            <a:spLocks noGrp="1"/>
          </p:cNvSpPr>
          <p:nvPr>
            <p:ph type="title"/>
          </p:nvPr>
        </p:nvSpPr>
        <p:spPr/>
        <p:txBody>
          <a:bodyPr/>
          <a:lstStyle/>
          <a:p>
            <a:r>
              <a:rPr lang="es-ES" dirty="0"/>
              <a:t>9. </a:t>
            </a:r>
            <a:r>
              <a:rPr lang="es-ES" dirty="0" err="1"/>
              <a:t>Controls</a:t>
            </a:r>
            <a:r>
              <a:rPr lang="es-ES" dirty="0"/>
              <a:t> at </a:t>
            </a:r>
            <a:r>
              <a:rPr lang="es-ES" dirty="0" err="1"/>
              <a:t>the</a:t>
            </a:r>
            <a:r>
              <a:rPr lang="es-ES" dirty="0"/>
              <a:t> </a:t>
            </a:r>
            <a:r>
              <a:rPr lang="es-ES" dirty="0" err="1"/>
              <a:t>entry</a:t>
            </a:r>
            <a:r>
              <a:rPr lang="es-ES" dirty="0"/>
              <a:t>: </a:t>
            </a:r>
            <a:r>
              <a:rPr lang="es-ES" dirty="0" err="1"/>
              <a:t>Border</a:t>
            </a:r>
            <a:r>
              <a:rPr lang="es-ES" dirty="0"/>
              <a:t> Control Post</a:t>
            </a:r>
            <a:endParaRPr lang="en-IE" dirty="0"/>
          </a:p>
        </p:txBody>
      </p:sp>
      <p:sp>
        <p:nvSpPr>
          <p:cNvPr id="3" name="TextBox 2">
            <a:extLst>
              <a:ext uri="{FF2B5EF4-FFF2-40B4-BE49-F238E27FC236}">
                <a16:creationId xmlns:a16="http://schemas.microsoft.com/office/drawing/2014/main" id="{5A433D40-C9EC-4920-AE97-828487220C6B}"/>
              </a:ext>
            </a:extLst>
          </p:cNvPr>
          <p:cNvSpPr txBox="1"/>
          <p:nvPr/>
        </p:nvSpPr>
        <p:spPr>
          <a:xfrm>
            <a:off x="2439491" y="2092924"/>
            <a:ext cx="6539255" cy="646331"/>
          </a:xfrm>
          <a:prstGeom prst="rect">
            <a:avLst/>
          </a:prstGeom>
          <a:solidFill>
            <a:schemeClr val="accent6">
              <a:lumMod val="20000"/>
              <a:lumOff val="80000"/>
            </a:schemeClr>
          </a:solidFill>
          <a:ln>
            <a:solidFill>
              <a:schemeClr val="accent6"/>
            </a:solidFill>
          </a:ln>
        </p:spPr>
        <p:txBody>
          <a:bodyPr wrap="square" rtlCol="0">
            <a:spAutoFit/>
          </a:bodyPr>
          <a:lstStyle/>
          <a:p>
            <a:pPr algn="ctr"/>
            <a:r>
              <a:rPr lang="es-ES" dirty="0"/>
              <a:t>In general: Composite </a:t>
            </a:r>
            <a:r>
              <a:rPr lang="es-ES" dirty="0" err="1"/>
              <a:t>products</a:t>
            </a:r>
            <a:r>
              <a:rPr lang="es-ES" dirty="0"/>
              <a:t> are </a:t>
            </a:r>
            <a:r>
              <a:rPr lang="es-ES" dirty="0" err="1"/>
              <a:t>subject</a:t>
            </a:r>
            <a:r>
              <a:rPr lang="es-ES" dirty="0"/>
              <a:t> </a:t>
            </a:r>
            <a:r>
              <a:rPr lang="es-ES" dirty="0" err="1"/>
              <a:t>to</a:t>
            </a:r>
            <a:r>
              <a:rPr lang="es-ES" dirty="0"/>
              <a:t> BCP </a:t>
            </a:r>
            <a:r>
              <a:rPr lang="es-ES" dirty="0" err="1"/>
              <a:t>controls</a:t>
            </a:r>
            <a:r>
              <a:rPr lang="es-ES" dirty="0"/>
              <a:t>. </a:t>
            </a:r>
            <a:r>
              <a:rPr lang="es-ES" dirty="0" err="1"/>
              <a:t>Listed</a:t>
            </a:r>
            <a:r>
              <a:rPr lang="es-ES" dirty="0"/>
              <a:t> in </a:t>
            </a:r>
            <a:r>
              <a:rPr lang="es-ES" dirty="0" err="1"/>
              <a:t>Regulation</a:t>
            </a:r>
            <a:r>
              <a:rPr lang="es-ES" dirty="0"/>
              <a:t> (EU) 2021/632</a:t>
            </a:r>
            <a:endParaRPr lang="en-IE" dirty="0"/>
          </a:p>
        </p:txBody>
      </p:sp>
      <p:sp>
        <p:nvSpPr>
          <p:cNvPr id="4" name="TextBox 3">
            <a:extLst>
              <a:ext uri="{FF2B5EF4-FFF2-40B4-BE49-F238E27FC236}">
                <a16:creationId xmlns:a16="http://schemas.microsoft.com/office/drawing/2014/main" id="{7A13A012-61F9-446E-B983-FEA654ED17D1}"/>
              </a:ext>
            </a:extLst>
          </p:cNvPr>
          <p:cNvSpPr txBox="1"/>
          <p:nvPr/>
        </p:nvSpPr>
        <p:spPr>
          <a:xfrm>
            <a:off x="2614378" y="3008027"/>
            <a:ext cx="6249880" cy="369332"/>
          </a:xfrm>
          <a:prstGeom prst="rect">
            <a:avLst/>
          </a:prstGeom>
          <a:solidFill>
            <a:schemeClr val="accent6">
              <a:lumMod val="75000"/>
            </a:schemeClr>
          </a:solidFill>
          <a:ln>
            <a:solidFill>
              <a:schemeClr val="accent6">
                <a:lumMod val="75000"/>
              </a:schemeClr>
            </a:solidFill>
          </a:ln>
        </p:spPr>
        <p:txBody>
          <a:bodyPr wrap="square" rtlCol="0">
            <a:spAutoFit/>
          </a:bodyPr>
          <a:lstStyle/>
          <a:p>
            <a:r>
              <a:rPr lang="en-US" dirty="0"/>
              <a:t>Exception. Composite products not subject to BCP controls:</a:t>
            </a:r>
            <a:endParaRPr lang="en-IE" dirty="0"/>
          </a:p>
        </p:txBody>
      </p:sp>
      <p:sp>
        <p:nvSpPr>
          <p:cNvPr id="5" name="Rectangle: Rounded Corners 4">
            <a:extLst>
              <a:ext uri="{FF2B5EF4-FFF2-40B4-BE49-F238E27FC236}">
                <a16:creationId xmlns:a16="http://schemas.microsoft.com/office/drawing/2014/main" id="{3CA2C444-0A02-473E-954F-C2A3BB757F29}"/>
              </a:ext>
            </a:extLst>
          </p:cNvPr>
          <p:cNvSpPr/>
          <p:nvPr/>
        </p:nvSpPr>
        <p:spPr>
          <a:xfrm>
            <a:off x="1750577" y="3964272"/>
            <a:ext cx="2879472" cy="1048654"/>
          </a:xfrm>
          <a:prstGeom prst="roundRect">
            <a:avLst/>
          </a:prstGeom>
          <a:ln w="38100">
            <a:solidFill>
              <a:schemeClr val="accent5"/>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6" name="Rectangle: Rounded Corners 4">
            <a:extLst>
              <a:ext uri="{FF2B5EF4-FFF2-40B4-BE49-F238E27FC236}">
                <a16:creationId xmlns:a16="http://schemas.microsoft.com/office/drawing/2014/main" id="{F37CF779-050E-4550-9FD6-F7DF83EB08CB}"/>
              </a:ext>
            </a:extLst>
          </p:cNvPr>
          <p:cNvSpPr txBox="1"/>
          <p:nvPr/>
        </p:nvSpPr>
        <p:spPr>
          <a:xfrm>
            <a:off x="1837021" y="4026934"/>
            <a:ext cx="2777090" cy="946272"/>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rgbClr val="FF0000"/>
                </a:solidFill>
              </a:rPr>
              <a:t>Shelf-stable.</a:t>
            </a:r>
            <a:r>
              <a:rPr lang="en-US" sz="1400" kern="1200" dirty="0"/>
              <a:t> </a:t>
            </a:r>
            <a:r>
              <a:rPr lang="en-US" sz="1400" u="sng" kern="1200" dirty="0"/>
              <a:t>Not containing</a:t>
            </a:r>
            <a:r>
              <a:rPr lang="en-US" sz="1400" kern="1200" dirty="0"/>
              <a:t> colostrum-based products or processed meat.</a:t>
            </a:r>
            <a:endParaRPr lang="en-IE" sz="1400" kern="1200" dirty="0"/>
          </a:p>
        </p:txBody>
      </p:sp>
      <p:sp>
        <p:nvSpPr>
          <p:cNvPr id="7" name="TextBox 6">
            <a:extLst>
              <a:ext uri="{FF2B5EF4-FFF2-40B4-BE49-F238E27FC236}">
                <a16:creationId xmlns:a16="http://schemas.microsoft.com/office/drawing/2014/main" id="{896BA2E6-A179-45EF-A8CB-672A6DD87163}"/>
              </a:ext>
            </a:extLst>
          </p:cNvPr>
          <p:cNvSpPr txBox="1"/>
          <p:nvPr/>
        </p:nvSpPr>
        <p:spPr>
          <a:xfrm>
            <a:off x="6848587" y="4038405"/>
            <a:ext cx="2879472" cy="923330"/>
          </a:xfrm>
          <a:prstGeom prst="rect">
            <a:avLst/>
          </a:prstGeom>
          <a:solidFill>
            <a:schemeClr val="accent5">
              <a:lumMod val="20000"/>
              <a:lumOff val="80000"/>
            </a:schemeClr>
          </a:solidFill>
          <a:ln>
            <a:solidFill>
              <a:schemeClr val="accent5"/>
            </a:solidFill>
          </a:ln>
        </p:spPr>
        <p:txBody>
          <a:bodyPr wrap="square" rtlCol="0">
            <a:spAutoFit/>
          </a:bodyPr>
          <a:lstStyle/>
          <a:p>
            <a:pPr algn="ctr"/>
            <a:r>
              <a:rPr lang="es-ES" dirty="0" err="1"/>
              <a:t>Listed</a:t>
            </a:r>
            <a:r>
              <a:rPr lang="es-ES" dirty="0"/>
              <a:t> in </a:t>
            </a:r>
            <a:r>
              <a:rPr lang="es-ES" dirty="0" err="1"/>
              <a:t>the</a:t>
            </a:r>
            <a:r>
              <a:rPr lang="es-ES" dirty="0"/>
              <a:t> </a:t>
            </a:r>
            <a:r>
              <a:rPr lang="es-ES" dirty="0" err="1"/>
              <a:t>Annex</a:t>
            </a:r>
            <a:r>
              <a:rPr lang="es-ES" dirty="0"/>
              <a:t> of </a:t>
            </a:r>
            <a:r>
              <a:rPr lang="es-ES" dirty="0" err="1"/>
              <a:t>Commission</a:t>
            </a:r>
            <a:r>
              <a:rPr lang="es-ES" dirty="0"/>
              <a:t> </a:t>
            </a:r>
            <a:r>
              <a:rPr lang="es-ES" dirty="0" err="1"/>
              <a:t>Delegated</a:t>
            </a:r>
            <a:r>
              <a:rPr lang="es-ES" dirty="0"/>
              <a:t> </a:t>
            </a:r>
            <a:r>
              <a:rPr lang="es-ES" dirty="0">
                <a:hlinkClick r:id="rId3"/>
              </a:rPr>
              <a:t>Regulation (EU) 2021/630</a:t>
            </a:r>
            <a:endParaRPr lang="en-IE" dirty="0"/>
          </a:p>
        </p:txBody>
      </p:sp>
      <p:sp>
        <p:nvSpPr>
          <p:cNvPr id="8" name="Arrow: Right 7">
            <a:extLst>
              <a:ext uri="{FF2B5EF4-FFF2-40B4-BE49-F238E27FC236}">
                <a16:creationId xmlns:a16="http://schemas.microsoft.com/office/drawing/2014/main" id="{E0D0E67B-C6C1-49E5-959E-18B6051081C1}"/>
              </a:ext>
            </a:extLst>
          </p:cNvPr>
          <p:cNvSpPr/>
          <p:nvPr/>
        </p:nvSpPr>
        <p:spPr>
          <a:xfrm>
            <a:off x="5250114" y="4223316"/>
            <a:ext cx="978408" cy="484632"/>
          </a:xfrm>
          <a:prstGeom prst="right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14972028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A6BAE-C99A-4A4B-9257-782072A64AEF}"/>
              </a:ext>
            </a:extLst>
          </p:cNvPr>
          <p:cNvSpPr>
            <a:spLocks noGrp="1"/>
          </p:cNvSpPr>
          <p:nvPr>
            <p:ph type="title"/>
          </p:nvPr>
        </p:nvSpPr>
        <p:spPr/>
        <p:txBody>
          <a:bodyPr/>
          <a:lstStyle/>
          <a:p>
            <a:r>
              <a:rPr lang="es-ES" dirty="0" err="1"/>
              <a:t>Derogations</a:t>
            </a:r>
            <a:endParaRPr lang="en-IE" dirty="0"/>
          </a:p>
        </p:txBody>
      </p:sp>
      <p:sp>
        <p:nvSpPr>
          <p:cNvPr id="3" name="TextBox 2">
            <a:extLst>
              <a:ext uri="{FF2B5EF4-FFF2-40B4-BE49-F238E27FC236}">
                <a16:creationId xmlns:a16="http://schemas.microsoft.com/office/drawing/2014/main" id="{BE632E44-1652-444B-BF2D-4792511FD3B0}"/>
              </a:ext>
            </a:extLst>
          </p:cNvPr>
          <p:cNvSpPr txBox="1"/>
          <p:nvPr/>
        </p:nvSpPr>
        <p:spPr>
          <a:xfrm>
            <a:off x="1364201" y="2263806"/>
            <a:ext cx="9463597" cy="2862322"/>
          </a:xfrm>
          <a:prstGeom prst="rect">
            <a:avLst/>
          </a:prstGeom>
          <a:solidFill>
            <a:schemeClr val="accent6">
              <a:lumMod val="20000"/>
              <a:lumOff val="80000"/>
            </a:schemeClr>
          </a:solidFill>
          <a:ln>
            <a:solidFill>
              <a:srgbClr val="FF0000"/>
            </a:solidFill>
          </a:ln>
        </p:spPr>
        <p:txBody>
          <a:bodyPr wrap="square" rtlCol="0">
            <a:spAutoFit/>
          </a:bodyPr>
          <a:lstStyle/>
          <a:p>
            <a:r>
              <a:rPr lang="es-ES" b="1" dirty="0" err="1"/>
              <a:t>Article</a:t>
            </a:r>
            <a:r>
              <a:rPr lang="es-ES" b="1" dirty="0"/>
              <a:t> 20.4 </a:t>
            </a:r>
            <a:r>
              <a:rPr lang="es-ES" dirty="0"/>
              <a:t>of </a:t>
            </a:r>
            <a:r>
              <a:rPr lang="es-ES" dirty="0" err="1"/>
              <a:t>Commission</a:t>
            </a:r>
            <a:r>
              <a:rPr lang="es-ES" dirty="0"/>
              <a:t> </a:t>
            </a:r>
            <a:r>
              <a:rPr lang="es-ES" dirty="0" err="1"/>
              <a:t>Delegated</a:t>
            </a:r>
            <a:r>
              <a:rPr lang="es-ES" dirty="0"/>
              <a:t> Regulation (EU) 2022/2292:</a:t>
            </a:r>
          </a:p>
          <a:p>
            <a:pPr marL="540000" indent="-285750">
              <a:buFont typeface="Arial" panose="020B0604020202020204" pitchFamily="34" charset="0"/>
              <a:buChar char="•"/>
            </a:pPr>
            <a:r>
              <a:rPr lang="es-ES" dirty="0" err="1"/>
              <a:t>Requirements</a:t>
            </a:r>
            <a:r>
              <a:rPr lang="es-ES" dirty="0"/>
              <a:t> </a:t>
            </a:r>
            <a:r>
              <a:rPr lang="es-ES" dirty="0" err="1"/>
              <a:t>for</a:t>
            </a:r>
            <a:r>
              <a:rPr lang="es-ES" dirty="0"/>
              <a:t> </a:t>
            </a:r>
            <a:r>
              <a:rPr lang="es-ES" dirty="0" err="1"/>
              <a:t>third</a:t>
            </a:r>
            <a:r>
              <a:rPr lang="es-ES" dirty="0"/>
              <a:t> </a:t>
            </a:r>
            <a:r>
              <a:rPr lang="es-ES" dirty="0" err="1"/>
              <a:t>countries</a:t>
            </a:r>
            <a:r>
              <a:rPr lang="es-ES" dirty="0"/>
              <a:t> </a:t>
            </a:r>
            <a:r>
              <a:rPr lang="es-ES" dirty="0" err="1"/>
              <a:t>elaborating</a:t>
            </a:r>
            <a:r>
              <a:rPr lang="es-ES" dirty="0"/>
              <a:t> CP </a:t>
            </a:r>
          </a:p>
          <a:p>
            <a:pPr marL="540000" indent="-285750">
              <a:buFont typeface="Arial" panose="020B0604020202020204" pitchFamily="34" charset="0"/>
              <a:buChar char="•"/>
            </a:pPr>
            <a:r>
              <a:rPr lang="es-ES" dirty="0" err="1"/>
              <a:t>Requirements</a:t>
            </a:r>
            <a:r>
              <a:rPr lang="es-ES" dirty="0"/>
              <a:t> </a:t>
            </a:r>
            <a:r>
              <a:rPr lang="es-ES" dirty="0" err="1"/>
              <a:t>on</a:t>
            </a:r>
            <a:r>
              <a:rPr lang="es-ES" dirty="0"/>
              <a:t> RMP</a:t>
            </a:r>
          </a:p>
          <a:p>
            <a:pPr marL="540000" indent="-285750">
              <a:buFont typeface="Arial" panose="020B0604020202020204" pitchFamily="34" charset="0"/>
              <a:buChar char="•"/>
            </a:pPr>
            <a:r>
              <a:rPr lang="es-ES" dirty="0" err="1"/>
              <a:t>Requirements</a:t>
            </a:r>
            <a:r>
              <a:rPr lang="es-ES" dirty="0"/>
              <a:t> </a:t>
            </a:r>
            <a:r>
              <a:rPr lang="es-ES" dirty="0" err="1"/>
              <a:t>on</a:t>
            </a:r>
            <a:r>
              <a:rPr lang="es-ES" dirty="0"/>
              <a:t> </a:t>
            </a:r>
            <a:r>
              <a:rPr lang="es-ES" dirty="0" err="1"/>
              <a:t>documentation</a:t>
            </a:r>
            <a:endParaRPr lang="es-ES" dirty="0"/>
          </a:p>
          <a:p>
            <a:r>
              <a:rPr lang="en-US" dirty="0"/>
              <a:t>Shall not apply to shelf-stable composite product  where all the animal products present in the final composite product fall within the scop of:</a:t>
            </a:r>
          </a:p>
          <a:p>
            <a:pPr marL="540000"/>
            <a:r>
              <a:rPr lang="en-US" dirty="0"/>
              <a:t>- Regulation (EC) No </a:t>
            </a:r>
            <a:r>
              <a:rPr lang="en-US" b="1" dirty="0"/>
              <a:t>1332/2008</a:t>
            </a:r>
            <a:r>
              <a:rPr lang="en-US" dirty="0"/>
              <a:t> of the European Parliament and of the Council.</a:t>
            </a:r>
          </a:p>
          <a:p>
            <a:pPr marL="540000"/>
            <a:r>
              <a:rPr lang="en-US" dirty="0"/>
              <a:t>- Regu­lation (EC) No </a:t>
            </a:r>
            <a:r>
              <a:rPr lang="en-US" b="1" dirty="0"/>
              <a:t>1333/2008</a:t>
            </a:r>
            <a:r>
              <a:rPr lang="en-US" dirty="0"/>
              <a:t> of the European Parliament and of the Coun­cil.</a:t>
            </a:r>
          </a:p>
          <a:p>
            <a:pPr marL="540000"/>
            <a:r>
              <a:rPr lang="en-US" dirty="0"/>
              <a:t>- Regulation (EC) No </a:t>
            </a:r>
            <a:r>
              <a:rPr lang="en-US" b="1" dirty="0"/>
              <a:t>1334/2008</a:t>
            </a:r>
            <a:r>
              <a:rPr lang="en-US" dirty="0"/>
              <a:t> of the European Parliament and of the Council.</a:t>
            </a:r>
          </a:p>
          <a:p>
            <a:pPr marL="540000"/>
            <a:r>
              <a:rPr lang="en-US" dirty="0"/>
              <a:t>Or that animal part is </a:t>
            </a:r>
            <a:r>
              <a:rPr lang="en-US" b="1" dirty="0"/>
              <a:t>vitamin D3 </a:t>
            </a:r>
            <a:r>
              <a:rPr lang="en-US" dirty="0"/>
              <a:t>only.</a:t>
            </a:r>
            <a:endParaRPr lang="en-IE" dirty="0"/>
          </a:p>
        </p:txBody>
      </p:sp>
    </p:spTree>
    <p:extLst>
      <p:ext uri="{BB962C8B-B14F-4D97-AF65-F5344CB8AC3E}">
        <p14:creationId xmlns:p14="http://schemas.microsoft.com/office/powerpoint/2010/main" val="17551113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1EC1EC-3B5F-E63A-B6CB-B8098060551E}"/>
              </a:ext>
            </a:extLst>
          </p:cNvPr>
          <p:cNvSpPr>
            <a:spLocks noGrp="1"/>
          </p:cNvSpPr>
          <p:nvPr>
            <p:ph type="title"/>
          </p:nvPr>
        </p:nvSpPr>
        <p:spPr/>
        <p:txBody>
          <a:bodyPr/>
          <a:lstStyle/>
          <a:p>
            <a:r>
              <a:rPr lang="es-ES" dirty="0" err="1"/>
              <a:t>Annex</a:t>
            </a:r>
            <a:r>
              <a:rPr lang="es-ES" dirty="0"/>
              <a:t> III R (EC) 853/2004</a:t>
            </a:r>
            <a:endParaRPr lang="en-IE" dirty="0"/>
          </a:p>
        </p:txBody>
      </p:sp>
      <p:sp>
        <p:nvSpPr>
          <p:cNvPr id="3" name="TextBox 2">
            <a:extLst>
              <a:ext uri="{FF2B5EF4-FFF2-40B4-BE49-F238E27FC236}">
                <a16:creationId xmlns:a16="http://schemas.microsoft.com/office/drawing/2014/main" id="{2119A186-9012-FE54-634D-79A67565EA5E}"/>
              </a:ext>
            </a:extLst>
          </p:cNvPr>
          <p:cNvSpPr txBox="1"/>
          <p:nvPr/>
        </p:nvSpPr>
        <p:spPr>
          <a:xfrm>
            <a:off x="1276066" y="2462110"/>
            <a:ext cx="9463597" cy="2031325"/>
          </a:xfrm>
          <a:prstGeom prst="rect">
            <a:avLst/>
          </a:prstGeom>
          <a:solidFill>
            <a:schemeClr val="accent5">
              <a:lumMod val="20000"/>
              <a:lumOff val="80000"/>
            </a:schemeClr>
          </a:solidFill>
          <a:ln>
            <a:solidFill>
              <a:schemeClr val="accent5"/>
            </a:solidFill>
          </a:ln>
        </p:spPr>
        <p:txBody>
          <a:bodyPr wrap="square" rtlCol="0">
            <a:spAutoFit/>
          </a:bodyPr>
          <a:lstStyle/>
          <a:p>
            <a:endParaRPr lang="es-ES" b="1" dirty="0"/>
          </a:p>
          <a:p>
            <a:r>
              <a:rPr lang="es-ES" b="1" dirty="0" err="1"/>
              <a:t>Article</a:t>
            </a:r>
            <a:r>
              <a:rPr lang="es-ES" b="1" dirty="0"/>
              <a:t> 20.3 </a:t>
            </a:r>
            <a:r>
              <a:rPr lang="es-ES" dirty="0"/>
              <a:t>of </a:t>
            </a:r>
            <a:r>
              <a:rPr lang="es-ES" dirty="0" err="1"/>
              <a:t>Commission</a:t>
            </a:r>
            <a:r>
              <a:rPr lang="es-ES" dirty="0"/>
              <a:t> </a:t>
            </a:r>
            <a:r>
              <a:rPr lang="es-ES" dirty="0" err="1"/>
              <a:t>Delegated</a:t>
            </a:r>
            <a:r>
              <a:rPr lang="es-ES" dirty="0"/>
              <a:t> Regulation (EU) 2022/2292:</a:t>
            </a:r>
          </a:p>
          <a:p>
            <a:endParaRPr lang="es-ES" dirty="0"/>
          </a:p>
          <a:p>
            <a:pPr algn="just"/>
            <a:r>
              <a:rPr lang="es-ES" dirty="0"/>
              <a:t>	</a:t>
            </a:r>
            <a:r>
              <a:rPr lang="en-US" dirty="0"/>
              <a:t>If the PPOAO contained in the shelf-stable COMP does not have specific 	requirements laid down in Annex III to Regulation (EC) No 853/2004, then the 	rules of Article 20.2 (c) on third countries of origin of the COMP do not apply. </a:t>
            </a:r>
            <a:endParaRPr lang="es-ES" dirty="0"/>
          </a:p>
          <a:p>
            <a:endParaRPr lang="es-ES" dirty="0"/>
          </a:p>
        </p:txBody>
      </p:sp>
    </p:spTree>
    <p:extLst>
      <p:ext uri="{BB962C8B-B14F-4D97-AF65-F5344CB8AC3E}">
        <p14:creationId xmlns:p14="http://schemas.microsoft.com/office/powerpoint/2010/main" val="27908270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6742EB-E10B-4576-B5D9-C18E159E5C76}"/>
              </a:ext>
            </a:extLst>
          </p:cNvPr>
          <p:cNvSpPr>
            <a:spLocks noGrp="1"/>
          </p:cNvSpPr>
          <p:nvPr>
            <p:ph type="title"/>
          </p:nvPr>
        </p:nvSpPr>
        <p:spPr/>
        <p:txBody>
          <a:bodyPr/>
          <a:lstStyle/>
          <a:p>
            <a:r>
              <a:rPr lang="en-IE" dirty="0"/>
              <a:t>Why</a:t>
            </a:r>
            <a:r>
              <a:rPr lang="es-ES" dirty="0"/>
              <a:t> New Rules?</a:t>
            </a:r>
            <a:endParaRPr lang="en-IE" dirty="0"/>
          </a:p>
        </p:txBody>
      </p:sp>
      <p:graphicFrame>
        <p:nvGraphicFramePr>
          <p:cNvPr id="4" name="Diagram 3">
            <a:extLst>
              <a:ext uri="{FF2B5EF4-FFF2-40B4-BE49-F238E27FC236}">
                <a16:creationId xmlns:a16="http://schemas.microsoft.com/office/drawing/2014/main" id="{9BC5BF02-D5B0-437A-856C-AAD79B6DBF04}"/>
              </a:ext>
            </a:extLst>
          </p:cNvPr>
          <p:cNvGraphicFramePr/>
          <p:nvPr>
            <p:extLst>
              <p:ext uri="{D42A27DB-BD31-4B8C-83A1-F6EECF244321}">
                <p14:modId xmlns:p14="http://schemas.microsoft.com/office/powerpoint/2010/main" val="3869804148"/>
              </p:ext>
            </p:extLst>
          </p:nvPr>
        </p:nvGraphicFramePr>
        <p:xfrm>
          <a:off x="838200" y="2248250"/>
          <a:ext cx="10515600" cy="92333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a:extLst>
              <a:ext uri="{FF2B5EF4-FFF2-40B4-BE49-F238E27FC236}">
                <a16:creationId xmlns:a16="http://schemas.microsoft.com/office/drawing/2014/main" id="{AAAAD54D-1A6A-4922-8A4E-8F94FA2CFF51}"/>
              </a:ext>
            </a:extLst>
          </p:cNvPr>
          <p:cNvSpPr txBox="1"/>
          <p:nvPr/>
        </p:nvSpPr>
        <p:spPr>
          <a:xfrm>
            <a:off x="838200" y="4154613"/>
            <a:ext cx="4048452" cy="707886"/>
          </a:xfrm>
          <a:prstGeom prst="rect">
            <a:avLst/>
          </a:prstGeom>
          <a:solidFill>
            <a:schemeClr val="accent6">
              <a:lumMod val="40000"/>
              <a:lumOff val="60000"/>
            </a:schemeClr>
          </a:solidFill>
          <a:ln>
            <a:solidFill>
              <a:schemeClr val="accent3"/>
            </a:solidFill>
          </a:ln>
        </p:spPr>
        <p:txBody>
          <a:bodyPr wrap="square" rtlCol="0">
            <a:spAutoFit/>
          </a:bodyPr>
          <a:lstStyle/>
          <a:p>
            <a:pPr algn="ctr"/>
            <a:r>
              <a:rPr lang="en-US" sz="2000" b="1" dirty="0"/>
              <a:t>Commission Delegated Regulation (EU) 2019/625</a:t>
            </a:r>
            <a:endParaRPr lang="en-IE" dirty="0"/>
          </a:p>
        </p:txBody>
      </p:sp>
      <p:sp>
        <p:nvSpPr>
          <p:cNvPr id="3" name="TextBox 2">
            <a:extLst>
              <a:ext uri="{FF2B5EF4-FFF2-40B4-BE49-F238E27FC236}">
                <a16:creationId xmlns:a16="http://schemas.microsoft.com/office/drawing/2014/main" id="{0813CC0D-7165-2257-7F95-9DCF3449AF2D}"/>
              </a:ext>
            </a:extLst>
          </p:cNvPr>
          <p:cNvSpPr txBox="1"/>
          <p:nvPr/>
        </p:nvSpPr>
        <p:spPr>
          <a:xfrm>
            <a:off x="6403474" y="3547921"/>
            <a:ext cx="4812540" cy="2369880"/>
          </a:xfrm>
          <a:prstGeom prst="rect">
            <a:avLst/>
          </a:prstGeom>
          <a:solidFill>
            <a:schemeClr val="accent3">
              <a:lumMod val="20000"/>
              <a:lumOff val="80000"/>
            </a:schemeClr>
          </a:solidFill>
          <a:ln w="76200">
            <a:solidFill>
              <a:schemeClr val="accent3"/>
            </a:solidFill>
          </a:ln>
        </p:spPr>
        <p:txBody>
          <a:bodyPr wrap="square" rtlCol="0">
            <a:spAutoFit/>
          </a:bodyPr>
          <a:lstStyle/>
          <a:p>
            <a:pPr algn="just"/>
            <a:r>
              <a:rPr lang="en-US" sz="2000" b="1" dirty="0"/>
              <a:t>Commission Delegated Regulation (EU) 2022/2292 </a:t>
            </a:r>
            <a:r>
              <a:rPr lang="en-US" dirty="0"/>
              <a:t>of 6 September 2022 supplementing Regulation (EU) 2017/625 of the European Parliament and of the Council with regard to requirements for the entry into the Union of consignments of food-producing animals and certain goods intended for human consumption.</a:t>
            </a:r>
            <a:endParaRPr lang="en-IE" dirty="0"/>
          </a:p>
        </p:txBody>
      </p:sp>
      <p:cxnSp>
        <p:nvCxnSpPr>
          <p:cNvPr id="7" name="Straight Connector 6">
            <a:extLst>
              <a:ext uri="{FF2B5EF4-FFF2-40B4-BE49-F238E27FC236}">
                <a16:creationId xmlns:a16="http://schemas.microsoft.com/office/drawing/2014/main" id="{E254F0AB-8A62-6E16-9F89-4498932FBBBE}"/>
              </a:ext>
            </a:extLst>
          </p:cNvPr>
          <p:cNvCxnSpPr>
            <a:cxnSpLocks/>
          </p:cNvCxnSpPr>
          <p:nvPr/>
        </p:nvCxnSpPr>
        <p:spPr>
          <a:xfrm>
            <a:off x="1841326" y="3547921"/>
            <a:ext cx="2091847" cy="236988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93008421"/>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86E542-B268-4383-995C-04DE746605BA}"/>
              </a:ext>
            </a:extLst>
          </p:cNvPr>
          <p:cNvSpPr>
            <a:spLocks noGrp="1"/>
          </p:cNvSpPr>
          <p:nvPr>
            <p:ph type="title"/>
          </p:nvPr>
        </p:nvSpPr>
        <p:spPr/>
        <p:txBody>
          <a:bodyPr/>
          <a:lstStyle/>
          <a:p>
            <a:r>
              <a:rPr lang="en-IE" dirty="0"/>
              <a:t>Supporting material</a:t>
            </a:r>
          </a:p>
        </p:txBody>
      </p:sp>
      <p:sp>
        <p:nvSpPr>
          <p:cNvPr id="5" name="TextBox 4">
            <a:extLst>
              <a:ext uri="{FF2B5EF4-FFF2-40B4-BE49-F238E27FC236}">
                <a16:creationId xmlns:a16="http://schemas.microsoft.com/office/drawing/2014/main" id="{E015F58B-DA41-40A4-A2C6-32D0FF7D54AA}"/>
              </a:ext>
            </a:extLst>
          </p:cNvPr>
          <p:cNvSpPr txBox="1"/>
          <p:nvPr/>
        </p:nvSpPr>
        <p:spPr>
          <a:xfrm>
            <a:off x="3048740" y="2604201"/>
            <a:ext cx="6094520" cy="369332"/>
          </a:xfrm>
          <a:prstGeom prst="rect">
            <a:avLst/>
          </a:prstGeom>
          <a:noFill/>
        </p:spPr>
        <p:txBody>
          <a:bodyPr wrap="square">
            <a:spAutoFit/>
          </a:bodyPr>
          <a:lstStyle/>
          <a:p>
            <a:r>
              <a:rPr lang="en-IE" dirty="0">
                <a:hlinkClick r:id="rId3"/>
              </a:rPr>
              <a:t>EU entry conditions for composite products</a:t>
            </a:r>
            <a:endParaRPr lang="en-IE" dirty="0"/>
          </a:p>
        </p:txBody>
      </p:sp>
      <p:pic>
        <p:nvPicPr>
          <p:cNvPr id="6" name="Picture 5">
            <a:extLst>
              <a:ext uri="{FF2B5EF4-FFF2-40B4-BE49-F238E27FC236}">
                <a16:creationId xmlns:a16="http://schemas.microsoft.com/office/drawing/2014/main" id="{D53301E8-940B-44B4-89A0-CE242E9EC4F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324899" y="2248867"/>
            <a:ext cx="982895" cy="1080000"/>
          </a:xfrm>
          <a:prstGeom prst="rect">
            <a:avLst/>
          </a:prstGeom>
        </p:spPr>
      </p:pic>
      <p:pic>
        <p:nvPicPr>
          <p:cNvPr id="7" name="Picture 6">
            <a:extLst>
              <a:ext uri="{FF2B5EF4-FFF2-40B4-BE49-F238E27FC236}">
                <a16:creationId xmlns:a16="http://schemas.microsoft.com/office/drawing/2014/main" id="{743A438C-B44D-47B9-92E4-128CAEEFEED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96646" y="4020181"/>
            <a:ext cx="830018" cy="830018"/>
          </a:xfrm>
          <a:prstGeom prst="rect">
            <a:avLst/>
          </a:prstGeom>
        </p:spPr>
      </p:pic>
      <p:sp>
        <p:nvSpPr>
          <p:cNvPr id="9" name="TextBox 8">
            <a:extLst>
              <a:ext uri="{FF2B5EF4-FFF2-40B4-BE49-F238E27FC236}">
                <a16:creationId xmlns:a16="http://schemas.microsoft.com/office/drawing/2014/main" id="{72749068-D3FA-4371-BAC1-AF5662F0D232}"/>
              </a:ext>
            </a:extLst>
          </p:cNvPr>
          <p:cNvSpPr txBox="1"/>
          <p:nvPr/>
        </p:nvSpPr>
        <p:spPr>
          <a:xfrm>
            <a:off x="3048740" y="4250524"/>
            <a:ext cx="6097554" cy="369332"/>
          </a:xfrm>
          <a:prstGeom prst="rect">
            <a:avLst/>
          </a:prstGeom>
          <a:noFill/>
        </p:spPr>
        <p:txBody>
          <a:bodyPr wrap="square">
            <a:spAutoFit/>
          </a:bodyPr>
          <a:lstStyle/>
          <a:p>
            <a:r>
              <a:rPr lang="fr-FR" dirty="0">
                <a:hlinkClick r:id="rId6"/>
              </a:rPr>
              <a:t>Q&amp;A document on Composite </a:t>
            </a:r>
            <a:r>
              <a:rPr lang="fr-FR" dirty="0" err="1">
                <a:hlinkClick r:id="rId6"/>
              </a:rPr>
              <a:t>Products</a:t>
            </a:r>
            <a:endParaRPr lang="en-IE" dirty="0"/>
          </a:p>
        </p:txBody>
      </p:sp>
    </p:spTree>
    <p:extLst>
      <p:ext uri="{BB962C8B-B14F-4D97-AF65-F5344CB8AC3E}">
        <p14:creationId xmlns:p14="http://schemas.microsoft.com/office/powerpoint/2010/main" val="6001137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E" dirty="0"/>
              <a:t>Thank you</a:t>
            </a:r>
            <a:endParaRPr lang="en-GB" dirty="0"/>
          </a:p>
        </p:txBody>
      </p:sp>
      <p:sp>
        <p:nvSpPr>
          <p:cNvPr id="3" name="Subtitle 2"/>
          <p:cNvSpPr>
            <a:spLocks noGrp="1"/>
          </p:cNvSpPr>
          <p:nvPr>
            <p:ph type="subTitle" idx="1"/>
          </p:nvPr>
        </p:nvSpPr>
        <p:spPr>
          <a:xfrm>
            <a:off x="759575" y="4646435"/>
            <a:ext cx="8941016" cy="1853519"/>
          </a:xfrm>
        </p:spPr>
        <p:txBody>
          <a:bodyPr wrap="square" anchor="b" anchorCtr="0"/>
          <a:lstStyle/>
          <a:p>
            <a:r>
              <a:rPr lang="en-US" sz="1050" b="1" dirty="0"/>
              <a:t>© European Union 2023</a:t>
            </a:r>
          </a:p>
          <a:p>
            <a:r>
              <a:rPr lang="en-US" sz="1050" dirty="0"/>
              <a:t>Unless otherwise noted the reuse of this presentation is </a:t>
            </a:r>
            <a:r>
              <a:rPr lang="en-US" sz="1050" dirty="0" err="1"/>
              <a:t>authorised</a:t>
            </a:r>
            <a:r>
              <a:rPr lang="en-US" sz="1050" dirty="0"/>
              <a:t> under the </a:t>
            </a:r>
            <a:r>
              <a:rPr lang="en-US" sz="1050" dirty="0">
                <a:hlinkClick r:id="rId3"/>
              </a:rPr>
              <a:t>CC BY 4.0 </a:t>
            </a:r>
            <a:r>
              <a:rPr lang="en-US" sz="1050" dirty="0"/>
              <a:t>license. For any use or reproduction of elements that are not owned by the EU, permission may need to be sought directly from the respective right holders.</a:t>
            </a:r>
          </a:p>
          <a:p>
            <a:r>
              <a:rPr lang="en-US" sz="1050" dirty="0"/>
              <a:t>Slide </a:t>
            </a:r>
            <a:r>
              <a:rPr lang="en-US" sz="1050" dirty="0">
                <a:solidFill>
                  <a:schemeClr val="accent6"/>
                </a:solidFill>
              </a:rPr>
              <a:t>xx</a:t>
            </a:r>
            <a:r>
              <a:rPr lang="en-US" sz="1050" dirty="0"/>
              <a:t>: </a:t>
            </a:r>
            <a:r>
              <a:rPr lang="en-US" sz="1050" dirty="0">
                <a:solidFill>
                  <a:schemeClr val="accent6"/>
                </a:solidFill>
              </a:rPr>
              <a:t>element concerned</a:t>
            </a:r>
            <a:r>
              <a:rPr lang="en-US" sz="1050" dirty="0"/>
              <a:t>, source</a:t>
            </a:r>
            <a:r>
              <a:rPr lang="en-US" sz="1050" dirty="0">
                <a:solidFill>
                  <a:schemeClr val="accent6"/>
                </a:solidFill>
              </a:rPr>
              <a:t>: e.g. Fotolia.com</a:t>
            </a:r>
            <a:r>
              <a:rPr lang="en-US" sz="1050" dirty="0"/>
              <a:t>; Slide </a:t>
            </a:r>
            <a:r>
              <a:rPr lang="en-US" sz="1050" dirty="0">
                <a:solidFill>
                  <a:schemeClr val="accent6"/>
                </a:solidFill>
              </a:rPr>
              <a:t>xx</a:t>
            </a:r>
            <a:r>
              <a:rPr lang="en-US" sz="1050" dirty="0"/>
              <a:t>: </a:t>
            </a:r>
            <a:r>
              <a:rPr lang="en-US" sz="1050" dirty="0">
                <a:solidFill>
                  <a:schemeClr val="accent6"/>
                </a:solidFill>
              </a:rPr>
              <a:t>element concerned</a:t>
            </a:r>
            <a:r>
              <a:rPr lang="en-US" sz="1050" dirty="0"/>
              <a:t>, source: </a:t>
            </a:r>
            <a:r>
              <a:rPr lang="en-US" sz="1050" dirty="0">
                <a:solidFill>
                  <a:schemeClr val="accent6"/>
                </a:solidFill>
              </a:rPr>
              <a:t>e.g. iStock.com</a:t>
            </a:r>
            <a:endParaRPr lang="en-GB" sz="1050" dirty="0">
              <a:solidFill>
                <a:schemeClr val="accent6"/>
              </a:solidFill>
            </a:endParaRPr>
          </a:p>
        </p:txBody>
      </p:sp>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30524" y="4858246"/>
            <a:ext cx="1023496" cy="358097"/>
          </a:xfrm>
          <a:prstGeom prst="rect">
            <a:avLst/>
          </a:prstGeom>
        </p:spPr>
      </p:pic>
    </p:spTree>
    <p:extLst>
      <p:ext uri="{BB962C8B-B14F-4D97-AF65-F5344CB8AC3E}">
        <p14:creationId xmlns:p14="http://schemas.microsoft.com/office/powerpoint/2010/main" val="42736193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4DA216-4363-4128-BA87-CAB6BEF379DD}"/>
              </a:ext>
            </a:extLst>
          </p:cNvPr>
          <p:cNvSpPr>
            <a:spLocks noGrp="1"/>
          </p:cNvSpPr>
          <p:nvPr>
            <p:ph type="title"/>
          </p:nvPr>
        </p:nvSpPr>
        <p:spPr/>
        <p:txBody>
          <a:bodyPr/>
          <a:lstStyle/>
          <a:p>
            <a:r>
              <a:rPr lang="es-ES" dirty="0" err="1"/>
              <a:t>Main</a:t>
            </a:r>
            <a:r>
              <a:rPr lang="es-ES" dirty="0"/>
              <a:t> </a:t>
            </a:r>
            <a:r>
              <a:rPr lang="es-ES" dirty="0" err="1"/>
              <a:t>points</a:t>
            </a:r>
            <a:endParaRPr lang="en-IE" dirty="0"/>
          </a:p>
        </p:txBody>
      </p:sp>
      <p:graphicFrame>
        <p:nvGraphicFramePr>
          <p:cNvPr id="4" name="Diagram 3">
            <a:extLst>
              <a:ext uri="{FF2B5EF4-FFF2-40B4-BE49-F238E27FC236}">
                <a16:creationId xmlns:a16="http://schemas.microsoft.com/office/drawing/2014/main" id="{0C6EFAB0-7C34-4B41-BD3F-9EA821B93814}"/>
              </a:ext>
            </a:extLst>
          </p:cNvPr>
          <p:cNvGraphicFramePr/>
          <p:nvPr>
            <p:extLst>
              <p:ext uri="{D42A27DB-BD31-4B8C-83A1-F6EECF244321}">
                <p14:modId xmlns:p14="http://schemas.microsoft.com/office/powerpoint/2010/main" val="1872789531"/>
              </p:ext>
            </p:extLst>
          </p:nvPr>
        </p:nvGraphicFramePr>
        <p:xfrm>
          <a:off x="1031846" y="1669002"/>
          <a:ext cx="10454476" cy="389729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562290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EC2D96-9881-4034-97A1-DFCAE6FCC0E6}"/>
              </a:ext>
            </a:extLst>
          </p:cNvPr>
          <p:cNvSpPr>
            <a:spLocks noGrp="1"/>
          </p:cNvSpPr>
          <p:nvPr>
            <p:ph type="title"/>
          </p:nvPr>
        </p:nvSpPr>
        <p:spPr/>
        <p:txBody>
          <a:bodyPr/>
          <a:lstStyle/>
          <a:p>
            <a:r>
              <a:rPr lang="es-ES" dirty="0"/>
              <a:t>1. </a:t>
            </a:r>
            <a:r>
              <a:rPr lang="es-ES" dirty="0" err="1"/>
              <a:t>What</a:t>
            </a:r>
            <a:r>
              <a:rPr lang="es-ES" dirty="0"/>
              <a:t> </a:t>
            </a:r>
            <a:r>
              <a:rPr lang="es-ES" dirty="0" err="1"/>
              <a:t>is</a:t>
            </a:r>
            <a:r>
              <a:rPr lang="es-ES" dirty="0"/>
              <a:t> a composite </a:t>
            </a:r>
            <a:r>
              <a:rPr lang="en-IE" dirty="0"/>
              <a:t>product</a:t>
            </a:r>
            <a:r>
              <a:rPr lang="es-ES" dirty="0"/>
              <a:t>?</a:t>
            </a:r>
            <a:endParaRPr lang="en-IE" dirty="0"/>
          </a:p>
        </p:txBody>
      </p:sp>
      <p:sp>
        <p:nvSpPr>
          <p:cNvPr id="3" name="TextBox 2">
            <a:extLst>
              <a:ext uri="{FF2B5EF4-FFF2-40B4-BE49-F238E27FC236}">
                <a16:creationId xmlns:a16="http://schemas.microsoft.com/office/drawing/2014/main" id="{711671CE-ECBB-47CE-9AD7-13E31450074A}"/>
              </a:ext>
            </a:extLst>
          </p:cNvPr>
          <p:cNvSpPr txBox="1"/>
          <p:nvPr/>
        </p:nvSpPr>
        <p:spPr>
          <a:xfrm>
            <a:off x="1560841" y="1781561"/>
            <a:ext cx="8456103" cy="646331"/>
          </a:xfrm>
          <a:prstGeom prst="rect">
            <a:avLst/>
          </a:prstGeom>
          <a:noFill/>
        </p:spPr>
        <p:txBody>
          <a:bodyPr wrap="square" rtlCol="0">
            <a:spAutoFit/>
          </a:bodyPr>
          <a:lstStyle/>
          <a:p>
            <a:r>
              <a:rPr lang="en-US" b="1" dirty="0"/>
              <a:t>Definition:</a:t>
            </a:r>
            <a:r>
              <a:rPr lang="en-US" dirty="0"/>
              <a:t> food containing both products of plant origin and </a:t>
            </a:r>
            <a:r>
              <a:rPr lang="en-US" u="sng" dirty="0"/>
              <a:t>processed</a:t>
            </a:r>
            <a:r>
              <a:rPr lang="en-US" dirty="0"/>
              <a:t> products of animal origin.</a:t>
            </a:r>
            <a:endParaRPr lang="en-IE" dirty="0"/>
          </a:p>
        </p:txBody>
      </p:sp>
      <p:graphicFrame>
        <p:nvGraphicFramePr>
          <p:cNvPr id="33" name="Diagram 32">
            <a:extLst>
              <a:ext uri="{FF2B5EF4-FFF2-40B4-BE49-F238E27FC236}">
                <a16:creationId xmlns:a16="http://schemas.microsoft.com/office/drawing/2014/main" id="{8403F791-82D1-4897-ACAD-824CE059466E}"/>
              </a:ext>
            </a:extLst>
          </p:cNvPr>
          <p:cNvGraphicFramePr/>
          <p:nvPr>
            <p:extLst>
              <p:ext uri="{D42A27DB-BD31-4B8C-83A1-F6EECF244321}">
                <p14:modId xmlns:p14="http://schemas.microsoft.com/office/powerpoint/2010/main" val="3907319211"/>
              </p:ext>
            </p:extLst>
          </p:nvPr>
        </p:nvGraphicFramePr>
        <p:xfrm>
          <a:off x="2361460" y="2676467"/>
          <a:ext cx="6134470" cy="310289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179445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02419C70-71D9-989C-C4ED-C6EE4ACD7719}"/>
              </a:ext>
            </a:extLst>
          </p:cNvPr>
          <p:cNvPicPr>
            <a:picLocks noChangeAspect="1"/>
          </p:cNvPicPr>
          <p:nvPr/>
        </p:nvPicPr>
        <p:blipFill>
          <a:blip r:embed="rId3"/>
          <a:stretch>
            <a:fillRect/>
          </a:stretch>
        </p:blipFill>
        <p:spPr>
          <a:xfrm>
            <a:off x="2540416" y="1825625"/>
            <a:ext cx="7501264" cy="3881904"/>
          </a:xfrm>
          <a:prstGeom prst="rect">
            <a:avLst/>
          </a:prstGeom>
          <a:noFill/>
        </p:spPr>
      </p:pic>
      <p:sp>
        <p:nvSpPr>
          <p:cNvPr id="8" name="Title 2">
            <a:extLst>
              <a:ext uri="{FF2B5EF4-FFF2-40B4-BE49-F238E27FC236}">
                <a16:creationId xmlns:a16="http://schemas.microsoft.com/office/drawing/2014/main" id="{AE2DD5DB-CF9A-99A7-DDE7-5E7B97136E34}"/>
              </a:ext>
            </a:extLst>
          </p:cNvPr>
          <p:cNvSpPr>
            <a:spLocks noGrp="1"/>
          </p:cNvSpPr>
          <p:nvPr>
            <p:ph type="title"/>
          </p:nvPr>
        </p:nvSpPr>
        <p:spPr>
          <a:xfrm>
            <a:off x="970722" y="482860"/>
            <a:ext cx="10515600" cy="782357"/>
          </a:xfrm>
        </p:spPr>
        <p:txBody>
          <a:bodyPr/>
          <a:lstStyle/>
          <a:p>
            <a:r>
              <a:rPr lang="es-ES" dirty="0"/>
              <a:t>1. </a:t>
            </a:r>
            <a:r>
              <a:rPr lang="es-ES" dirty="0" err="1"/>
              <a:t>What</a:t>
            </a:r>
            <a:r>
              <a:rPr lang="es-ES" dirty="0"/>
              <a:t> </a:t>
            </a:r>
            <a:r>
              <a:rPr lang="es-ES" dirty="0" err="1"/>
              <a:t>is</a:t>
            </a:r>
            <a:r>
              <a:rPr lang="es-ES" dirty="0"/>
              <a:t> a composite </a:t>
            </a:r>
            <a:r>
              <a:rPr lang="en-IE" dirty="0"/>
              <a:t>product</a:t>
            </a:r>
            <a:r>
              <a:rPr lang="es-ES" dirty="0"/>
              <a:t>?</a:t>
            </a:r>
            <a:endParaRPr lang="en-US" dirty="0"/>
          </a:p>
        </p:txBody>
      </p:sp>
    </p:spTree>
    <p:extLst>
      <p:ext uri="{BB962C8B-B14F-4D97-AF65-F5344CB8AC3E}">
        <p14:creationId xmlns:p14="http://schemas.microsoft.com/office/powerpoint/2010/main" val="34511159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54A0F-F28F-4B28-917A-64CDABADF403}"/>
              </a:ext>
            </a:extLst>
          </p:cNvPr>
          <p:cNvSpPr>
            <a:spLocks noGrp="1"/>
          </p:cNvSpPr>
          <p:nvPr>
            <p:ph type="title"/>
          </p:nvPr>
        </p:nvSpPr>
        <p:spPr/>
        <p:txBody>
          <a:bodyPr/>
          <a:lstStyle/>
          <a:p>
            <a:r>
              <a:rPr lang="es-ES" dirty="0"/>
              <a:t>2. </a:t>
            </a:r>
            <a:r>
              <a:rPr lang="en-IE" dirty="0"/>
              <a:t>Categories </a:t>
            </a:r>
          </a:p>
        </p:txBody>
      </p:sp>
      <p:graphicFrame>
        <p:nvGraphicFramePr>
          <p:cNvPr id="13" name="Diagram 12">
            <a:extLst>
              <a:ext uri="{FF2B5EF4-FFF2-40B4-BE49-F238E27FC236}">
                <a16:creationId xmlns:a16="http://schemas.microsoft.com/office/drawing/2014/main" id="{BFFC9F43-724A-4ADA-868A-AC7EDDC1327A}"/>
              </a:ext>
            </a:extLst>
          </p:cNvPr>
          <p:cNvGraphicFramePr/>
          <p:nvPr>
            <p:extLst>
              <p:ext uri="{D42A27DB-BD31-4B8C-83A1-F6EECF244321}">
                <p14:modId xmlns:p14="http://schemas.microsoft.com/office/powerpoint/2010/main" val="3407570973"/>
              </p:ext>
            </p:extLst>
          </p:nvPr>
        </p:nvGraphicFramePr>
        <p:xfrm>
          <a:off x="1467266" y="1651245"/>
          <a:ext cx="9587884" cy="442995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a:extLst>
              <a:ext uri="{FF2B5EF4-FFF2-40B4-BE49-F238E27FC236}">
                <a16:creationId xmlns:a16="http://schemas.microsoft.com/office/drawing/2014/main" id="{31A8D88F-AC4B-1298-2854-B32E07859F75}"/>
              </a:ext>
            </a:extLst>
          </p:cNvPr>
          <p:cNvSpPr txBox="1"/>
          <p:nvPr/>
        </p:nvSpPr>
        <p:spPr>
          <a:xfrm>
            <a:off x="1136850" y="3266060"/>
            <a:ext cx="1941535" cy="1200329"/>
          </a:xfrm>
          <a:prstGeom prst="rect">
            <a:avLst/>
          </a:prstGeom>
          <a:solidFill>
            <a:schemeClr val="accent2">
              <a:lumMod val="40000"/>
              <a:lumOff val="60000"/>
            </a:schemeClr>
          </a:solidFill>
        </p:spPr>
        <p:txBody>
          <a:bodyPr wrap="square" rtlCol="0">
            <a:spAutoFit/>
          </a:bodyPr>
          <a:lstStyle/>
          <a:p>
            <a:pPr algn="ctr"/>
            <a:r>
              <a:rPr lang="en-US" dirty="0"/>
              <a:t>C</a:t>
            </a:r>
            <a:r>
              <a:rPr lang="en-US" sz="1600" dirty="0"/>
              <a:t>OMMISSION</a:t>
            </a:r>
            <a:r>
              <a:rPr lang="en-US" dirty="0"/>
              <a:t> D</a:t>
            </a:r>
            <a:r>
              <a:rPr lang="en-US" sz="1600" dirty="0"/>
              <a:t>ELEGATED</a:t>
            </a:r>
            <a:r>
              <a:rPr lang="en-US" dirty="0"/>
              <a:t> R</a:t>
            </a:r>
            <a:r>
              <a:rPr lang="en-US" sz="1600" dirty="0"/>
              <a:t>EGULATION</a:t>
            </a:r>
            <a:r>
              <a:rPr lang="en-US" dirty="0"/>
              <a:t> (EU) 2022/2292</a:t>
            </a:r>
            <a:endParaRPr lang="en-IE" dirty="0"/>
          </a:p>
        </p:txBody>
      </p:sp>
      <p:cxnSp>
        <p:nvCxnSpPr>
          <p:cNvPr id="4" name="Straight Arrow Connector 3">
            <a:extLst>
              <a:ext uri="{FF2B5EF4-FFF2-40B4-BE49-F238E27FC236}">
                <a16:creationId xmlns:a16="http://schemas.microsoft.com/office/drawing/2014/main" id="{C0A71F84-F880-3E7E-3D3F-E2170F6E5B4E}"/>
              </a:ext>
            </a:extLst>
          </p:cNvPr>
          <p:cNvCxnSpPr/>
          <p:nvPr/>
        </p:nvCxnSpPr>
        <p:spPr>
          <a:xfrm>
            <a:off x="3580482" y="3866224"/>
            <a:ext cx="80423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166561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5ABE8-99CB-4898-97FE-E09EA91F0759}"/>
              </a:ext>
            </a:extLst>
          </p:cNvPr>
          <p:cNvSpPr>
            <a:spLocks noGrp="1"/>
          </p:cNvSpPr>
          <p:nvPr>
            <p:ph type="title"/>
          </p:nvPr>
        </p:nvSpPr>
        <p:spPr/>
        <p:txBody>
          <a:bodyPr/>
          <a:lstStyle/>
          <a:p>
            <a:r>
              <a:rPr lang="es-ES" dirty="0"/>
              <a:t>3. </a:t>
            </a:r>
            <a:r>
              <a:rPr lang="en-IE" dirty="0"/>
              <a:t>Ingredients</a:t>
            </a:r>
            <a:r>
              <a:rPr lang="es-ES" dirty="0"/>
              <a:t> of animal </a:t>
            </a:r>
            <a:r>
              <a:rPr lang="en-IE" dirty="0"/>
              <a:t>origin. Food Hygiene.</a:t>
            </a:r>
          </a:p>
        </p:txBody>
      </p:sp>
      <p:sp>
        <p:nvSpPr>
          <p:cNvPr id="3" name="TextBox 2">
            <a:extLst>
              <a:ext uri="{FF2B5EF4-FFF2-40B4-BE49-F238E27FC236}">
                <a16:creationId xmlns:a16="http://schemas.microsoft.com/office/drawing/2014/main" id="{062570B3-56EE-4251-A2D5-AEB231E77962}"/>
              </a:ext>
            </a:extLst>
          </p:cNvPr>
          <p:cNvSpPr txBox="1"/>
          <p:nvPr/>
        </p:nvSpPr>
        <p:spPr>
          <a:xfrm>
            <a:off x="1500326" y="2126224"/>
            <a:ext cx="8922058" cy="923330"/>
          </a:xfrm>
          <a:prstGeom prst="rect">
            <a:avLst/>
          </a:prstGeom>
          <a:solidFill>
            <a:schemeClr val="accent4">
              <a:lumMod val="20000"/>
              <a:lumOff val="80000"/>
            </a:schemeClr>
          </a:solidFill>
          <a:ln w="38100">
            <a:solidFill>
              <a:schemeClr val="accent4">
                <a:lumMod val="60000"/>
                <a:lumOff val="40000"/>
              </a:schemeClr>
            </a:solidFill>
          </a:ln>
        </p:spPr>
        <p:txBody>
          <a:bodyPr wrap="square" rtlCol="0">
            <a:spAutoFit/>
          </a:bodyPr>
          <a:lstStyle/>
          <a:p>
            <a:pPr algn="ctr"/>
            <a:r>
              <a:rPr lang="en-US" b="0" i="0" dirty="0">
                <a:solidFill>
                  <a:srgbClr val="404040"/>
                </a:solidFill>
                <a:effectLst/>
                <a:latin typeface="arial" panose="020B0604020202020204" pitchFamily="34" charset="0"/>
              </a:rPr>
              <a:t>All </a:t>
            </a:r>
            <a:r>
              <a:rPr lang="en-US" b="1" i="0" dirty="0">
                <a:solidFill>
                  <a:srgbClr val="404040"/>
                </a:solidFill>
                <a:effectLst/>
                <a:latin typeface="arial" panose="020B0604020202020204" pitchFamily="34" charset="0"/>
              </a:rPr>
              <a:t>processed products</a:t>
            </a:r>
            <a:r>
              <a:rPr lang="en-US" b="0" i="0" dirty="0">
                <a:solidFill>
                  <a:srgbClr val="404040"/>
                </a:solidFill>
                <a:effectLst/>
                <a:latin typeface="arial" panose="020B0604020202020204" pitchFamily="34" charset="0"/>
              </a:rPr>
              <a:t> of animal origin contained in the composite products must come from EU approved establishments located in countries </a:t>
            </a:r>
            <a:r>
              <a:rPr lang="en-US" b="0" i="0" dirty="0" err="1">
                <a:solidFill>
                  <a:srgbClr val="404040"/>
                </a:solidFill>
                <a:effectLst/>
                <a:latin typeface="arial" panose="020B0604020202020204" pitchFamily="34" charset="0"/>
              </a:rPr>
              <a:t>authorised</a:t>
            </a:r>
            <a:r>
              <a:rPr lang="en-US" b="0" i="0" dirty="0">
                <a:solidFill>
                  <a:srgbClr val="404040"/>
                </a:solidFill>
                <a:effectLst/>
                <a:latin typeface="arial" panose="020B0604020202020204" pitchFamily="34" charset="0"/>
              </a:rPr>
              <a:t> to export such processed products of animal origin to the EU.</a:t>
            </a:r>
            <a:endParaRPr lang="en-IE" dirty="0"/>
          </a:p>
        </p:txBody>
      </p:sp>
      <p:sp>
        <p:nvSpPr>
          <p:cNvPr id="4" name="TextBox 3">
            <a:extLst>
              <a:ext uri="{FF2B5EF4-FFF2-40B4-BE49-F238E27FC236}">
                <a16:creationId xmlns:a16="http://schemas.microsoft.com/office/drawing/2014/main" id="{155B88A4-963F-46C9-906D-13FFDA331F7D}"/>
              </a:ext>
            </a:extLst>
          </p:cNvPr>
          <p:cNvSpPr txBox="1"/>
          <p:nvPr/>
        </p:nvSpPr>
        <p:spPr>
          <a:xfrm>
            <a:off x="2286000" y="3910562"/>
            <a:ext cx="7350710" cy="923330"/>
          </a:xfrm>
          <a:prstGeom prst="rect">
            <a:avLst/>
          </a:prstGeom>
          <a:solidFill>
            <a:schemeClr val="accent4"/>
          </a:solidFill>
        </p:spPr>
        <p:txBody>
          <a:bodyPr wrap="square" rtlCol="0">
            <a:spAutoFit/>
          </a:bodyPr>
          <a:lstStyle/>
          <a:p>
            <a:pPr algn="ctr"/>
            <a:r>
              <a:rPr lang="en-US" b="1" dirty="0"/>
              <a:t>Regulation (EC) No 853/2004 </a:t>
            </a:r>
            <a:r>
              <a:rPr lang="en-US" dirty="0"/>
              <a:t>of the European Parliament and of the Council of 29 April 2004 laying down specific hygiene rules for food of animal origin</a:t>
            </a:r>
            <a:endParaRPr lang="en-IE" dirty="0"/>
          </a:p>
        </p:txBody>
      </p:sp>
    </p:spTree>
    <p:extLst>
      <p:ext uri="{BB962C8B-B14F-4D97-AF65-F5344CB8AC3E}">
        <p14:creationId xmlns:p14="http://schemas.microsoft.com/office/powerpoint/2010/main" val="3752872084"/>
      </p:ext>
    </p:extLst>
  </p:cSld>
  <p:clrMapOvr>
    <a:masterClrMapping/>
  </p:clrMapOvr>
  <p:transition spd="slow">
    <p:cove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947D20-FD04-16E9-C7EB-AFDF9173DC90}"/>
              </a:ext>
            </a:extLst>
          </p:cNvPr>
          <p:cNvSpPr>
            <a:spLocks noGrp="1"/>
          </p:cNvSpPr>
          <p:nvPr>
            <p:ph type="title"/>
          </p:nvPr>
        </p:nvSpPr>
        <p:spPr>
          <a:xfrm>
            <a:off x="970721" y="0"/>
            <a:ext cx="11048682" cy="1265217"/>
          </a:xfrm>
        </p:spPr>
        <p:txBody>
          <a:bodyPr/>
          <a:lstStyle/>
          <a:p>
            <a:r>
              <a:rPr lang="es-ES" dirty="0"/>
              <a:t>4.Establishments </a:t>
            </a:r>
            <a:r>
              <a:rPr lang="es-ES" dirty="0" err="1"/>
              <a:t>producing</a:t>
            </a:r>
            <a:r>
              <a:rPr lang="es-ES" dirty="0"/>
              <a:t> COMP. </a:t>
            </a:r>
            <a:r>
              <a:rPr lang="es-ES" dirty="0" err="1"/>
              <a:t>Food</a:t>
            </a:r>
            <a:r>
              <a:rPr lang="es-ES" dirty="0"/>
              <a:t> </a:t>
            </a:r>
            <a:r>
              <a:rPr lang="es-ES" dirty="0" err="1"/>
              <a:t>Hygiene</a:t>
            </a:r>
            <a:r>
              <a:rPr lang="es-ES" dirty="0"/>
              <a:t>.</a:t>
            </a:r>
            <a:endParaRPr lang="en-IE" dirty="0"/>
          </a:p>
        </p:txBody>
      </p:sp>
      <p:graphicFrame>
        <p:nvGraphicFramePr>
          <p:cNvPr id="3" name="Table 2">
            <a:extLst>
              <a:ext uri="{FF2B5EF4-FFF2-40B4-BE49-F238E27FC236}">
                <a16:creationId xmlns:a16="http://schemas.microsoft.com/office/drawing/2014/main" id="{D6B76E9D-0D07-8D9D-ECD8-2E21CACD2DF8}"/>
              </a:ext>
            </a:extLst>
          </p:cNvPr>
          <p:cNvGraphicFramePr>
            <a:graphicFrameLocks noGrp="1"/>
          </p:cNvGraphicFramePr>
          <p:nvPr>
            <p:extLst>
              <p:ext uri="{D42A27DB-BD31-4B8C-83A1-F6EECF244321}">
                <p14:modId xmlns:p14="http://schemas.microsoft.com/office/powerpoint/2010/main" val="1894289987"/>
              </p:ext>
            </p:extLst>
          </p:nvPr>
        </p:nvGraphicFramePr>
        <p:xfrm>
          <a:off x="1564397" y="2167784"/>
          <a:ext cx="7832992" cy="4207356"/>
        </p:xfrm>
        <a:graphic>
          <a:graphicData uri="http://schemas.openxmlformats.org/drawingml/2006/table">
            <a:tbl>
              <a:tblPr firstRow="1" firstCol="1" bandRow="1">
                <a:tableStyleId>{17292A2E-F333-43FB-9621-5CBBE7FDCDCB}</a:tableStyleId>
              </a:tblPr>
              <a:tblGrid>
                <a:gridCol w="3153542">
                  <a:extLst>
                    <a:ext uri="{9D8B030D-6E8A-4147-A177-3AD203B41FA5}">
                      <a16:colId xmlns:a16="http://schemas.microsoft.com/office/drawing/2014/main" val="2190403960"/>
                    </a:ext>
                  </a:extLst>
                </a:gridCol>
                <a:gridCol w="3153542">
                  <a:extLst>
                    <a:ext uri="{9D8B030D-6E8A-4147-A177-3AD203B41FA5}">
                      <a16:colId xmlns:a16="http://schemas.microsoft.com/office/drawing/2014/main" val="4187336144"/>
                    </a:ext>
                  </a:extLst>
                </a:gridCol>
                <a:gridCol w="1525908">
                  <a:extLst>
                    <a:ext uri="{9D8B030D-6E8A-4147-A177-3AD203B41FA5}">
                      <a16:colId xmlns:a16="http://schemas.microsoft.com/office/drawing/2014/main" val="1872851192"/>
                    </a:ext>
                  </a:extLst>
                </a:gridCol>
              </a:tblGrid>
              <a:tr h="786192">
                <a:tc gridSpan="2">
                  <a:txBody>
                    <a:bodyPr/>
                    <a:lstStyle/>
                    <a:p>
                      <a:pPr marL="0" marR="0" algn="ctr">
                        <a:spcBef>
                          <a:spcPts val="0"/>
                        </a:spcBef>
                        <a:spcAft>
                          <a:spcPts val="0"/>
                        </a:spcAft>
                      </a:pPr>
                      <a:r>
                        <a:rPr lang="en-GB" sz="1200" cap="small" dirty="0">
                          <a:effectLst/>
                        </a:rPr>
                        <a:t>ComP </a:t>
                      </a:r>
                      <a:r>
                        <a:rPr lang="en-GB" sz="1200" dirty="0">
                          <a:effectLst/>
                        </a:rPr>
                        <a:t>produced</a:t>
                      </a:r>
                      <a:endParaRPr lang="en-IE" sz="1200" dirty="0">
                        <a:effectLst/>
                        <a:latin typeface="Times New Roman" panose="02020603050405020304" pitchFamily="18" charset="0"/>
                        <a:ea typeface="Times New Roman" panose="02020603050405020304" pitchFamily="18" charset="0"/>
                      </a:endParaRPr>
                    </a:p>
                  </a:txBody>
                  <a:tcPr marL="68580" marR="68580" marT="0" marB="0" anchor="ctr"/>
                </a:tc>
                <a:tc hMerge="1">
                  <a:txBody>
                    <a:bodyPr/>
                    <a:lstStyle/>
                    <a:p>
                      <a:endParaRPr lang="en-IE"/>
                    </a:p>
                  </a:txBody>
                  <a:tcPr/>
                </a:tc>
                <a:tc>
                  <a:txBody>
                    <a:bodyPr/>
                    <a:lstStyle/>
                    <a:p>
                      <a:pPr marL="0" marR="0" algn="ctr">
                        <a:spcBef>
                          <a:spcPts val="0"/>
                        </a:spcBef>
                        <a:spcAft>
                          <a:spcPts val="0"/>
                        </a:spcAft>
                      </a:pPr>
                      <a:r>
                        <a:rPr lang="en-GB" sz="1200" cap="small">
                          <a:effectLst/>
                        </a:rPr>
                        <a:t>ComP</a:t>
                      </a:r>
                      <a:r>
                        <a:rPr lang="en-GB" sz="1200">
                          <a:effectLst/>
                        </a:rPr>
                        <a:t>-producing establishment</a:t>
                      </a:r>
                      <a:endParaRPr lang="en-IE"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909336747"/>
                  </a:ext>
                </a:extLst>
              </a:tr>
              <a:tr h="472944">
                <a:tc rowSpan="3">
                  <a:txBody>
                    <a:bodyPr/>
                    <a:lstStyle/>
                    <a:p>
                      <a:pPr marL="0" marR="0" algn="ctr">
                        <a:spcBef>
                          <a:spcPts val="0"/>
                        </a:spcBef>
                        <a:spcAft>
                          <a:spcPts val="0"/>
                        </a:spcAft>
                      </a:pPr>
                      <a:r>
                        <a:rPr lang="en-GB" sz="1200" dirty="0">
                          <a:effectLst/>
                        </a:rPr>
                        <a:t>From PPOAO previously processed in an EU approved establishment</a:t>
                      </a:r>
                      <a:endParaRPr lang="en-IE"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GB" sz="1200">
                          <a:effectLst/>
                        </a:rPr>
                        <a:t>Without further processing</a:t>
                      </a:r>
                      <a:endParaRPr lang="en-IE"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GB" sz="1200">
                          <a:effectLst/>
                        </a:rPr>
                        <a:t>Registered </a:t>
                      </a:r>
                      <a:endParaRPr lang="en-IE"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117160348"/>
                  </a:ext>
                </a:extLst>
              </a:tr>
              <a:tr h="982740">
                <a:tc vMerge="1">
                  <a:txBody>
                    <a:bodyPr/>
                    <a:lstStyle/>
                    <a:p>
                      <a:endParaRPr lang="en-IE"/>
                    </a:p>
                  </a:txBody>
                  <a:tcPr/>
                </a:tc>
                <a:tc>
                  <a:txBody>
                    <a:bodyPr/>
                    <a:lstStyle/>
                    <a:p>
                      <a:pPr marL="0" marR="0" algn="ctr">
                        <a:spcBef>
                          <a:spcPts val="0"/>
                        </a:spcBef>
                        <a:spcAft>
                          <a:spcPts val="0"/>
                        </a:spcAft>
                      </a:pPr>
                      <a:r>
                        <a:rPr lang="en-GB" sz="1200">
                          <a:effectLst/>
                        </a:rPr>
                        <a:t>With a further processing of the PPOAO as part of the processing of the final </a:t>
                      </a:r>
                      <a:r>
                        <a:rPr lang="en-GB" sz="1200" cap="small">
                          <a:effectLst/>
                        </a:rPr>
                        <a:t>ComP</a:t>
                      </a:r>
                      <a:r>
                        <a:rPr lang="en-GB" sz="1200">
                          <a:effectLst/>
                        </a:rPr>
                        <a:t> such as </a:t>
                      </a:r>
                      <a:r>
                        <a:rPr lang="en-GB" sz="1200" u="sng">
                          <a:effectLst/>
                        </a:rPr>
                        <a:t>cooking biscuits using an egg product</a:t>
                      </a:r>
                      <a:endParaRPr lang="en-IE"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GB" sz="1200">
                          <a:effectLst/>
                        </a:rPr>
                        <a:t>Registered</a:t>
                      </a:r>
                      <a:endParaRPr lang="en-IE"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891263715"/>
                  </a:ext>
                </a:extLst>
              </a:tr>
              <a:tr h="1375836">
                <a:tc vMerge="1">
                  <a:txBody>
                    <a:bodyPr/>
                    <a:lstStyle/>
                    <a:p>
                      <a:endParaRPr lang="en-IE"/>
                    </a:p>
                  </a:txBody>
                  <a:tcPr/>
                </a:tc>
                <a:tc>
                  <a:txBody>
                    <a:bodyPr/>
                    <a:lstStyle/>
                    <a:p>
                      <a:pPr marL="0" marR="0" algn="ctr">
                        <a:spcBef>
                          <a:spcPts val="0"/>
                        </a:spcBef>
                        <a:spcAft>
                          <a:spcPts val="0"/>
                        </a:spcAft>
                      </a:pPr>
                      <a:r>
                        <a:rPr lang="en-GB" sz="1200" dirty="0">
                          <a:effectLst/>
                        </a:rPr>
                        <a:t>With a further processing of the PPOAO, independently from the processing of the final </a:t>
                      </a:r>
                      <a:r>
                        <a:rPr lang="en-GB" sz="1200" cap="small" dirty="0">
                          <a:effectLst/>
                        </a:rPr>
                        <a:t>ComP </a:t>
                      </a:r>
                      <a:r>
                        <a:rPr lang="en-GB" sz="1200" dirty="0">
                          <a:effectLst/>
                        </a:rPr>
                        <a:t>such as </a:t>
                      </a:r>
                      <a:r>
                        <a:rPr lang="en-GB" sz="1200" u="sng" dirty="0">
                          <a:effectLst/>
                        </a:rPr>
                        <a:t>processing a dairy product into milk powder to make ice-cream.</a:t>
                      </a:r>
                      <a:endParaRPr lang="en-IE"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GB" sz="1200">
                          <a:effectLst/>
                        </a:rPr>
                        <a:t>EU-approved</a:t>
                      </a:r>
                      <a:endParaRPr lang="en-IE"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2782052498"/>
                  </a:ext>
                </a:extLst>
              </a:tr>
              <a:tr h="589644">
                <a:tc gridSpan="2">
                  <a:txBody>
                    <a:bodyPr/>
                    <a:lstStyle/>
                    <a:p>
                      <a:pPr marL="0" marR="0" algn="ctr">
                        <a:spcBef>
                          <a:spcPts val="0"/>
                        </a:spcBef>
                        <a:spcAft>
                          <a:spcPts val="0"/>
                        </a:spcAft>
                      </a:pPr>
                      <a:r>
                        <a:rPr lang="en-GB" sz="1200">
                          <a:effectLst/>
                        </a:rPr>
                        <a:t>From unprocessed products of animal origin that will be processed in the establishment manufacturing the </a:t>
                      </a:r>
                      <a:r>
                        <a:rPr lang="en-GB" sz="1200" cap="small">
                          <a:effectLst/>
                        </a:rPr>
                        <a:t>ComP</a:t>
                      </a:r>
                      <a:endParaRPr lang="en-IE" sz="1200">
                        <a:effectLst/>
                        <a:latin typeface="Times New Roman" panose="02020603050405020304" pitchFamily="18" charset="0"/>
                        <a:ea typeface="Times New Roman" panose="02020603050405020304" pitchFamily="18" charset="0"/>
                      </a:endParaRPr>
                    </a:p>
                  </a:txBody>
                  <a:tcPr marL="68580" marR="68580" marT="0" marB="0" anchor="ctr"/>
                </a:tc>
                <a:tc hMerge="1">
                  <a:txBody>
                    <a:bodyPr/>
                    <a:lstStyle/>
                    <a:p>
                      <a:endParaRPr lang="en-IE"/>
                    </a:p>
                  </a:txBody>
                  <a:tcPr/>
                </a:tc>
                <a:tc>
                  <a:txBody>
                    <a:bodyPr/>
                    <a:lstStyle/>
                    <a:p>
                      <a:pPr marL="0" marR="0" algn="ctr">
                        <a:spcBef>
                          <a:spcPts val="0"/>
                        </a:spcBef>
                        <a:spcAft>
                          <a:spcPts val="0"/>
                        </a:spcAft>
                      </a:pPr>
                      <a:r>
                        <a:rPr lang="en-GB" sz="1200" dirty="0">
                          <a:effectLst/>
                        </a:rPr>
                        <a:t>EU-approved</a:t>
                      </a:r>
                      <a:endParaRPr lang="en-IE"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3707031177"/>
                  </a:ext>
                </a:extLst>
              </a:tr>
            </a:tbl>
          </a:graphicData>
        </a:graphic>
      </p:graphicFrame>
      <p:sp>
        <p:nvSpPr>
          <p:cNvPr id="4" name="TextBox 3">
            <a:extLst>
              <a:ext uri="{FF2B5EF4-FFF2-40B4-BE49-F238E27FC236}">
                <a16:creationId xmlns:a16="http://schemas.microsoft.com/office/drawing/2014/main" id="{70A0E879-1673-8C7C-6873-6E0F737662FE}"/>
              </a:ext>
            </a:extLst>
          </p:cNvPr>
          <p:cNvSpPr txBox="1"/>
          <p:nvPr/>
        </p:nvSpPr>
        <p:spPr>
          <a:xfrm>
            <a:off x="3426247" y="1531834"/>
            <a:ext cx="3690649" cy="369332"/>
          </a:xfrm>
          <a:prstGeom prst="rect">
            <a:avLst/>
          </a:prstGeom>
          <a:noFill/>
          <a:ln w="76200">
            <a:solidFill>
              <a:schemeClr val="accent4">
                <a:lumMod val="60000"/>
                <a:lumOff val="40000"/>
              </a:schemeClr>
            </a:solidFill>
          </a:ln>
        </p:spPr>
        <p:txBody>
          <a:bodyPr wrap="square" rtlCol="0">
            <a:spAutoFit/>
          </a:bodyPr>
          <a:lstStyle/>
          <a:p>
            <a:r>
              <a:rPr lang="es-ES" dirty="0"/>
              <a:t>As a general rule R(EC) 852/2004</a:t>
            </a:r>
            <a:endParaRPr lang="en-IE" dirty="0"/>
          </a:p>
        </p:txBody>
      </p:sp>
    </p:spTree>
    <p:extLst>
      <p:ext uri="{BB962C8B-B14F-4D97-AF65-F5344CB8AC3E}">
        <p14:creationId xmlns:p14="http://schemas.microsoft.com/office/powerpoint/2010/main" val="25414655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129D0A-82AB-4E75-A522-E6E24D219EEE}"/>
              </a:ext>
            </a:extLst>
          </p:cNvPr>
          <p:cNvSpPr>
            <a:spLocks noGrp="1"/>
          </p:cNvSpPr>
          <p:nvPr>
            <p:ph type="title"/>
          </p:nvPr>
        </p:nvSpPr>
        <p:spPr/>
        <p:txBody>
          <a:bodyPr/>
          <a:lstStyle/>
          <a:p>
            <a:r>
              <a:rPr lang="es-ES" dirty="0"/>
              <a:t>5. Country </a:t>
            </a:r>
            <a:r>
              <a:rPr lang="es-ES" dirty="0" err="1"/>
              <a:t>of</a:t>
            </a:r>
            <a:r>
              <a:rPr lang="es-ES" dirty="0"/>
              <a:t> </a:t>
            </a:r>
            <a:r>
              <a:rPr lang="es-ES" dirty="0" err="1"/>
              <a:t>origin</a:t>
            </a:r>
            <a:r>
              <a:rPr lang="es-ES" dirty="0"/>
              <a:t> of </a:t>
            </a:r>
            <a:r>
              <a:rPr lang="es-ES" dirty="0" err="1"/>
              <a:t>the</a:t>
            </a:r>
            <a:r>
              <a:rPr lang="es-ES" dirty="0"/>
              <a:t> COMP</a:t>
            </a:r>
            <a:endParaRPr lang="en-IE" dirty="0"/>
          </a:p>
        </p:txBody>
      </p:sp>
      <p:sp>
        <p:nvSpPr>
          <p:cNvPr id="3" name="TextBox 2">
            <a:extLst>
              <a:ext uri="{FF2B5EF4-FFF2-40B4-BE49-F238E27FC236}">
                <a16:creationId xmlns:a16="http://schemas.microsoft.com/office/drawing/2014/main" id="{1EA995D7-BA49-4038-8753-16ADD6E0D3F4}"/>
              </a:ext>
            </a:extLst>
          </p:cNvPr>
          <p:cNvSpPr txBox="1"/>
          <p:nvPr/>
        </p:nvSpPr>
        <p:spPr>
          <a:xfrm>
            <a:off x="1651247" y="1882066"/>
            <a:ext cx="8140823" cy="646331"/>
          </a:xfrm>
          <a:prstGeom prst="rect">
            <a:avLst/>
          </a:prstGeom>
          <a:solidFill>
            <a:schemeClr val="accent5">
              <a:lumMod val="20000"/>
              <a:lumOff val="80000"/>
            </a:schemeClr>
          </a:solidFill>
          <a:ln w="38100">
            <a:solidFill>
              <a:schemeClr val="accent5"/>
            </a:solidFill>
          </a:ln>
        </p:spPr>
        <p:txBody>
          <a:bodyPr wrap="square" rtlCol="0">
            <a:spAutoFit/>
          </a:bodyPr>
          <a:lstStyle/>
          <a:p>
            <a:pPr algn="ctr"/>
            <a:r>
              <a:rPr lang="en-US" dirty="0"/>
              <a:t>Listed in Commission Implementing </a:t>
            </a:r>
            <a:r>
              <a:rPr lang="en-US" b="1" dirty="0"/>
              <a:t>Regulation (EU) 2021/404 </a:t>
            </a:r>
            <a:r>
              <a:rPr lang="en-US" dirty="0"/>
              <a:t>or Commission Implementing </a:t>
            </a:r>
            <a:r>
              <a:rPr lang="en-US" b="1" dirty="0"/>
              <a:t>Regulation (EU) 2021/405 </a:t>
            </a:r>
            <a:r>
              <a:rPr lang="en-US" u="sng" dirty="0"/>
              <a:t>as relevant</a:t>
            </a:r>
            <a:r>
              <a:rPr lang="en-US" dirty="0"/>
              <a:t>.  </a:t>
            </a:r>
            <a:endParaRPr lang="en-IE" dirty="0"/>
          </a:p>
        </p:txBody>
      </p:sp>
      <p:grpSp>
        <p:nvGrpSpPr>
          <p:cNvPr id="13" name="Group 12">
            <a:extLst>
              <a:ext uri="{FF2B5EF4-FFF2-40B4-BE49-F238E27FC236}">
                <a16:creationId xmlns:a16="http://schemas.microsoft.com/office/drawing/2014/main" id="{D5EBDC6C-922C-4D42-A370-2994D8A1DAB8}"/>
              </a:ext>
            </a:extLst>
          </p:cNvPr>
          <p:cNvGrpSpPr/>
          <p:nvPr/>
        </p:nvGrpSpPr>
        <p:grpSpPr>
          <a:xfrm>
            <a:off x="1170299" y="3078969"/>
            <a:ext cx="2879472" cy="3407454"/>
            <a:chOff x="1170299" y="3078969"/>
            <a:chExt cx="2879472" cy="3407454"/>
          </a:xfrm>
        </p:grpSpPr>
        <p:grpSp>
          <p:nvGrpSpPr>
            <p:cNvPr id="4" name="Group 3">
              <a:extLst>
                <a:ext uri="{FF2B5EF4-FFF2-40B4-BE49-F238E27FC236}">
                  <a16:creationId xmlns:a16="http://schemas.microsoft.com/office/drawing/2014/main" id="{2F17EF1E-D6A3-4714-AC88-AA15A15EB728}"/>
                </a:ext>
              </a:extLst>
            </p:cNvPr>
            <p:cNvGrpSpPr/>
            <p:nvPr/>
          </p:nvGrpSpPr>
          <p:grpSpPr>
            <a:xfrm>
              <a:off x="1170299" y="3078969"/>
              <a:ext cx="2879472" cy="1048654"/>
              <a:chOff x="4461695" y="445375"/>
              <a:chExt cx="2879472" cy="1048654"/>
            </a:xfrm>
          </p:grpSpPr>
          <p:sp>
            <p:nvSpPr>
              <p:cNvPr id="5" name="Rectangle: Rounded Corners 4">
                <a:extLst>
                  <a:ext uri="{FF2B5EF4-FFF2-40B4-BE49-F238E27FC236}">
                    <a16:creationId xmlns:a16="http://schemas.microsoft.com/office/drawing/2014/main" id="{2873C152-39F3-4721-A90C-25D6C5EF10A1}"/>
                  </a:ext>
                </a:extLst>
              </p:cNvPr>
              <p:cNvSpPr/>
              <p:nvPr/>
            </p:nvSpPr>
            <p:spPr>
              <a:xfrm>
                <a:off x="4461695" y="445375"/>
                <a:ext cx="2879472" cy="1048654"/>
              </a:xfrm>
              <a:prstGeom prst="roundRect">
                <a:avLst/>
              </a:prstGeom>
              <a:ln w="57150">
                <a:solidFill>
                  <a:schemeClr val="accent3"/>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6" name="Rectangle: Rounded Corners 4">
                <a:extLst>
                  <a:ext uri="{FF2B5EF4-FFF2-40B4-BE49-F238E27FC236}">
                    <a16:creationId xmlns:a16="http://schemas.microsoft.com/office/drawing/2014/main" id="{A0A275A8-834F-4F80-9EC5-7AAAD696AC26}"/>
                  </a:ext>
                </a:extLst>
              </p:cNvPr>
              <p:cNvSpPr txBox="1"/>
              <p:nvPr/>
            </p:nvSpPr>
            <p:spPr>
              <a:xfrm>
                <a:off x="4512886" y="496566"/>
                <a:ext cx="2777090" cy="946272"/>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s-ES" sz="1800" kern="1200" dirty="0">
                    <a:solidFill>
                      <a:srgbClr val="FF0000"/>
                    </a:solidFill>
                  </a:rPr>
                  <a:t>Non </a:t>
                </a:r>
                <a:r>
                  <a:rPr lang="es-ES" sz="1800" kern="1200" dirty="0" err="1">
                    <a:solidFill>
                      <a:srgbClr val="FF0000"/>
                    </a:solidFill>
                  </a:rPr>
                  <a:t>shelf-stable</a:t>
                </a:r>
                <a:endParaRPr lang="en-IE" sz="1800" kern="1200" dirty="0">
                  <a:solidFill>
                    <a:srgbClr val="FF0000"/>
                  </a:solidFill>
                </a:endParaRPr>
              </a:p>
            </p:txBody>
          </p:sp>
        </p:grpSp>
        <p:grpSp>
          <p:nvGrpSpPr>
            <p:cNvPr id="7" name="Group 6">
              <a:extLst>
                <a:ext uri="{FF2B5EF4-FFF2-40B4-BE49-F238E27FC236}">
                  <a16:creationId xmlns:a16="http://schemas.microsoft.com/office/drawing/2014/main" id="{AC4D5924-B669-4D93-A69A-F6F6D7A51A8F}"/>
                </a:ext>
              </a:extLst>
            </p:cNvPr>
            <p:cNvGrpSpPr/>
            <p:nvPr/>
          </p:nvGrpSpPr>
          <p:grpSpPr>
            <a:xfrm>
              <a:off x="1170299" y="4258369"/>
              <a:ext cx="2879472" cy="1048654"/>
              <a:chOff x="4488330" y="1616234"/>
              <a:chExt cx="2879472" cy="1048654"/>
            </a:xfrm>
          </p:grpSpPr>
          <p:sp>
            <p:nvSpPr>
              <p:cNvPr id="8" name="Rectangle: Rounded Corners 7">
                <a:extLst>
                  <a:ext uri="{FF2B5EF4-FFF2-40B4-BE49-F238E27FC236}">
                    <a16:creationId xmlns:a16="http://schemas.microsoft.com/office/drawing/2014/main" id="{AF28B799-BEDF-469A-B738-B6696AB8681E}"/>
                  </a:ext>
                </a:extLst>
              </p:cNvPr>
              <p:cNvSpPr/>
              <p:nvPr/>
            </p:nvSpPr>
            <p:spPr>
              <a:xfrm>
                <a:off x="4488330" y="1616234"/>
                <a:ext cx="2879472" cy="1048654"/>
              </a:xfrm>
              <a:prstGeom prst="roundRect">
                <a:avLst/>
              </a:prstGeom>
              <a:ln w="57150">
                <a:solidFill>
                  <a:schemeClr val="accent4"/>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9" name="Rectangle: Rounded Corners 4">
                <a:extLst>
                  <a:ext uri="{FF2B5EF4-FFF2-40B4-BE49-F238E27FC236}">
                    <a16:creationId xmlns:a16="http://schemas.microsoft.com/office/drawing/2014/main" id="{A0200490-DF53-41AB-9D86-D5E80DCB71DB}"/>
                  </a:ext>
                </a:extLst>
              </p:cNvPr>
              <p:cNvSpPr txBox="1"/>
              <p:nvPr/>
            </p:nvSpPr>
            <p:spPr>
              <a:xfrm>
                <a:off x="4539521" y="1667425"/>
                <a:ext cx="2777090" cy="946272"/>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s-ES" sz="1800" kern="1200" dirty="0" err="1">
                    <a:solidFill>
                      <a:srgbClr val="FF0000"/>
                    </a:solidFill>
                  </a:rPr>
                  <a:t>Shelf-stable</a:t>
                </a:r>
                <a:r>
                  <a:rPr lang="es-ES" sz="1800" kern="1200" dirty="0">
                    <a:solidFill>
                      <a:srgbClr val="FF0000"/>
                    </a:solidFill>
                  </a:rPr>
                  <a:t>. </a:t>
                </a:r>
                <a:r>
                  <a:rPr lang="es-ES" sz="1400" kern="1200" dirty="0" err="1">
                    <a:solidFill>
                      <a:schemeClr val="tx1"/>
                    </a:solidFill>
                  </a:rPr>
                  <a:t>Containing</a:t>
                </a:r>
                <a:r>
                  <a:rPr lang="es-ES" sz="1400" kern="1200" dirty="0">
                    <a:solidFill>
                      <a:schemeClr val="tx1"/>
                    </a:solidFill>
                  </a:rPr>
                  <a:t> colostrum-based </a:t>
                </a:r>
                <a:r>
                  <a:rPr lang="es-ES" sz="1400" kern="1200" dirty="0" err="1">
                    <a:solidFill>
                      <a:schemeClr val="tx1"/>
                    </a:solidFill>
                  </a:rPr>
                  <a:t>products</a:t>
                </a:r>
                <a:r>
                  <a:rPr lang="es-ES" sz="1400" kern="1200" dirty="0">
                    <a:solidFill>
                      <a:schemeClr val="tx1"/>
                    </a:solidFill>
                  </a:rPr>
                  <a:t> </a:t>
                </a:r>
                <a:r>
                  <a:rPr lang="es-ES" sz="1400" kern="1200" dirty="0" err="1">
                    <a:solidFill>
                      <a:schemeClr val="tx1"/>
                    </a:solidFill>
                  </a:rPr>
                  <a:t>or</a:t>
                </a:r>
                <a:r>
                  <a:rPr lang="es-ES" sz="1400" kern="1200" dirty="0">
                    <a:solidFill>
                      <a:schemeClr val="tx1"/>
                    </a:solidFill>
                  </a:rPr>
                  <a:t> </a:t>
                </a:r>
                <a:r>
                  <a:rPr lang="es-ES" sz="1400" kern="1200" dirty="0" err="1">
                    <a:solidFill>
                      <a:schemeClr val="tx1"/>
                    </a:solidFill>
                  </a:rPr>
                  <a:t>processed</a:t>
                </a:r>
                <a:r>
                  <a:rPr lang="es-ES" sz="1400" kern="1200" dirty="0">
                    <a:solidFill>
                      <a:schemeClr val="tx1"/>
                    </a:solidFill>
                  </a:rPr>
                  <a:t> </a:t>
                </a:r>
                <a:r>
                  <a:rPr lang="es-ES" sz="1400" kern="1200" dirty="0" err="1">
                    <a:solidFill>
                      <a:schemeClr val="tx1"/>
                    </a:solidFill>
                  </a:rPr>
                  <a:t>meat</a:t>
                </a:r>
                <a:r>
                  <a:rPr lang="es-ES" sz="1400" kern="1200" dirty="0">
                    <a:solidFill>
                      <a:schemeClr val="tx1"/>
                    </a:solidFill>
                  </a:rPr>
                  <a:t>. </a:t>
                </a:r>
                <a:endParaRPr lang="en-IE" sz="1400" kern="1200" dirty="0">
                  <a:solidFill>
                    <a:schemeClr val="tx1"/>
                  </a:solidFill>
                </a:endParaRPr>
              </a:p>
            </p:txBody>
          </p:sp>
        </p:grpSp>
        <p:grpSp>
          <p:nvGrpSpPr>
            <p:cNvPr id="10" name="Group 9">
              <a:extLst>
                <a:ext uri="{FF2B5EF4-FFF2-40B4-BE49-F238E27FC236}">
                  <a16:creationId xmlns:a16="http://schemas.microsoft.com/office/drawing/2014/main" id="{B6E36B64-D982-4917-8242-8DAD8F8918A2}"/>
                </a:ext>
              </a:extLst>
            </p:cNvPr>
            <p:cNvGrpSpPr/>
            <p:nvPr/>
          </p:nvGrpSpPr>
          <p:grpSpPr>
            <a:xfrm>
              <a:off x="1170299" y="5437769"/>
              <a:ext cx="2879472" cy="1048654"/>
              <a:chOff x="4461695" y="2804846"/>
              <a:chExt cx="2879472" cy="1048654"/>
            </a:xfrm>
          </p:grpSpPr>
          <p:sp>
            <p:nvSpPr>
              <p:cNvPr id="11" name="Rectangle: Rounded Corners 10">
                <a:extLst>
                  <a:ext uri="{FF2B5EF4-FFF2-40B4-BE49-F238E27FC236}">
                    <a16:creationId xmlns:a16="http://schemas.microsoft.com/office/drawing/2014/main" id="{BB01B5FB-002A-4A27-BD9D-8B96FB69887E}"/>
                  </a:ext>
                </a:extLst>
              </p:cNvPr>
              <p:cNvSpPr/>
              <p:nvPr/>
            </p:nvSpPr>
            <p:spPr>
              <a:xfrm>
                <a:off x="4461695" y="2804846"/>
                <a:ext cx="2879472" cy="1048654"/>
              </a:xfrm>
              <a:prstGeom prst="roundRect">
                <a:avLst/>
              </a:prstGeom>
              <a:ln w="38100">
                <a:solidFill>
                  <a:schemeClr val="accent5"/>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2" name="Rectangle: Rounded Corners 4">
                <a:extLst>
                  <a:ext uri="{FF2B5EF4-FFF2-40B4-BE49-F238E27FC236}">
                    <a16:creationId xmlns:a16="http://schemas.microsoft.com/office/drawing/2014/main" id="{CD720BEA-13E5-4EBA-88B5-7E467418933D}"/>
                  </a:ext>
                </a:extLst>
              </p:cNvPr>
              <p:cNvSpPr txBox="1"/>
              <p:nvPr/>
            </p:nvSpPr>
            <p:spPr>
              <a:xfrm>
                <a:off x="4512886" y="2856037"/>
                <a:ext cx="2777090" cy="946272"/>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rgbClr val="FF0000"/>
                    </a:solidFill>
                  </a:rPr>
                  <a:t>Shelf-stable.</a:t>
                </a:r>
                <a:r>
                  <a:rPr lang="en-US" sz="1400" kern="1200" dirty="0"/>
                  <a:t> Containing PPOAO (R (EC) 853/2004). Not containing colostrum-based products or processed meat.</a:t>
                </a:r>
                <a:endParaRPr lang="en-IE" sz="1400" kern="1200" dirty="0"/>
              </a:p>
            </p:txBody>
          </p:sp>
        </p:grpSp>
      </p:grpSp>
      <p:sp>
        <p:nvSpPr>
          <p:cNvPr id="14" name="TextBox 13">
            <a:extLst>
              <a:ext uri="{FF2B5EF4-FFF2-40B4-BE49-F238E27FC236}">
                <a16:creationId xmlns:a16="http://schemas.microsoft.com/office/drawing/2014/main" id="{0DC86082-2713-474D-8A32-4F07D636D9FC}"/>
              </a:ext>
            </a:extLst>
          </p:cNvPr>
          <p:cNvSpPr txBox="1"/>
          <p:nvPr/>
        </p:nvSpPr>
        <p:spPr>
          <a:xfrm>
            <a:off x="4918229" y="3429085"/>
            <a:ext cx="5344357" cy="369332"/>
          </a:xfrm>
          <a:prstGeom prst="rect">
            <a:avLst/>
          </a:prstGeom>
          <a:noFill/>
        </p:spPr>
        <p:txBody>
          <a:bodyPr wrap="square" rtlCol="0">
            <a:spAutoFit/>
          </a:bodyPr>
          <a:lstStyle/>
          <a:p>
            <a:pPr algn="ctr"/>
            <a:r>
              <a:rPr lang="en-US" b="0" i="0" dirty="0">
                <a:solidFill>
                  <a:srgbClr val="404040"/>
                </a:solidFill>
                <a:effectLst/>
                <a:latin typeface="arial" panose="020B0604020202020204" pitchFamily="34" charset="0"/>
              </a:rPr>
              <a:t>Processed product of animal</a:t>
            </a:r>
            <a:endParaRPr lang="en-IE" dirty="0"/>
          </a:p>
        </p:txBody>
      </p:sp>
      <p:sp>
        <p:nvSpPr>
          <p:cNvPr id="15" name="TextBox 14">
            <a:extLst>
              <a:ext uri="{FF2B5EF4-FFF2-40B4-BE49-F238E27FC236}">
                <a16:creationId xmlns:a16="http://schemas.microsoft.com/office/drawing/2014/main" id="{AFD0145B-3B21-45CE-871D-CD9A6909D7E9}"/>
              </a:ext>
            </a:extLst>
          </p:cNvPr>
          <p:cNvSpPr txBox="1"/>
          <p:nvPr/>
        </p:nvSpPr>
        <p:spPr>
          <a:xfrm>
            <a:off x="5007004" y="4439146"/>
            <a:ext cx="5344357" cy="646331"/>
          </a:xfrm>
          <a:prstGeom prst="rect">
            <a:avLst/>
          </a:prstGeom>
          <a:noFill/>
        </p:spPr>
        <p:txBody>
          <a:bodyPr wrap="square" rtlCol="0">
            <a:spAutoFit/>
          </a:bodyPr>
          <a:lstStyle/>
          <a:p>
            <a:pPr algn="ctr"/>
            <a:r>
              <a:rPr lang="en-US" b="0" i="0" dirty="0">
                <a:solidFill>
                  <a:srgbClr val="404040"/>
                </a:solidFill>
                <a:effectLst/>
                <a:latin typeface="arial" panose="020B0604020202020204" pitchFamily="34" charset="0"/>
              </a:rPr>
              <a:t>Colostrum-based products.</a:t>
            </a:r>
          </a:p>
          <a:p>
            <a:pPr algn="ctr"/>
            <a:r>
              <a:rPr lang="en-US" b="0" i="0" dirty="0">
                <a:solidFill>
                  <a:srgbClr val="404040"/>
                </a:solidFill>
                <a:effectLst/>
                <a:latin typeface="arial" panose="020B0604020202020204" pitchFamily="34" charset="0"/>
              </a:rPr>
              <a:t>Meat products.</a:t>
            </a:r>
            <a:endParaRPr lang="en-IE" dirty="0"/>
          </a:p>
        </p:txBody>
      </p:sp>
      <p:sp>
        <p:nvSpPr>
          <p:cNvPr id="16" name="TextBox 15">
            <a:extLst>
              <a:ext uri="{FF2B5EF4-FFF2-40B4-BE49-F238E27FC236}">
                <a16:creationId xmlns:a16="http://schemas.microsoft.com/office/drawing/2014/main" id="{15BA4D9C-4413-4E02-B95A-03CE7588F6BC}"/>
              </a:ext>
            </a:extLst>
          </p:cNvPr>
          <p:cNvSpPr txBox="1"/>
          <p:nvPr/>
        </p:nvSpPr>
        <p:spPr>
          <a:xfrm>
            <a:off x="5007005" y="5449207"/>
            <a:ext cx="5344357" cy="646331"/>
          </a:xfrm>
          <a:prstGeom prst="rect">
            <a:avLst/>
          </a:prstGeom>
          <a:noFill/>
        </p:spPr>
        <p:txBody>
          <a:bodyPr wrap="square" rtlCol="0">
            <a:spAutoFit/>
          </a:bodyPr>
          <a:lstStyle/>
          <a:p>
            <a:pPr algn="ctr"/>
            <a:r>
              <a:rPr lang="en-IE" b="0" i="0" dirty="0">
                <a:solidFill>
                  <a:srgbClr val="404040"/>
                </a:solidFill>
                <a:effectLst/>
                <a:latin typeface="arial" panose="020B0604020202020204" pitchFamily="34" charset="0"/>
              </a:rPr>
              <a:t>Meat products, fishery products, dairy products, or egg products.</a:t>
            </a:r>
          </a:p>
        </p:txBody>
      </p:sp>
    </p:spTree>
    <p:extLst>
      <p:ext uri="{BB962C8B-B14F-4D97-AF65-F5344CB8AC3E}">
        <p14:creationId xmlns:p14="http://schemas.microsoft.com/office/powerpoint/2010/main" val="3130213346"/>
      </p:ext>
    </p:extLst>
  </p:cSld>
  <p:clrMapOvr>
    <a:masterClrMapping/>
  </p:clrMapOvr>
</p:sld>
</file>

<file path=ppt/theme/theme1.xml><?xml version="1.0" encoding="utf-8"?>
<a:theme xmlns:a="http://schemas.openxmlformats.org/drawingml/2006/main" name="Office Theme">
  <a:themeElements>
    <a:clrScheme name="EC colour scheme">
      <a:dk1>
        <a:srgbClr val="4D4D4D"/>
      </a:dk1>
      <a:lt1>
        <a:srgbClr val="FFFFFF"/>
      </a:lt1>
      <a:dk2>
        <a:srgbClr val="034EA2"/>
      </a:dk2>
      <a:lt2>
        <a:srgbClr val="D3E8F9"/>
      </a:lt2>
      <a:accent1>
        <a:srgbClr val="1E858B"/>
      </a:accent1>
      <a:accent2>
        <a:srgbClr val="4BC5DE"/>
      </a:accent2>
      <a:accent3>
        <a:srgbClr val="1EC08A"/>
      </a:accent3>
      <a:accent4>
        <a:srgbClr val="ED8D2F"/>
      </a:accent4>
      <a:accent5>
        <a:srgbClr val="FFC000"/>
      </a:accent5>
      <a:accent6>
        <a:srgbClr val="E76C53"/>
      </a:accent6>
      <a:hlink>
        <a:srgbClr val="0563C1"/>
      </a:hlink>
      <a:folHlink>
        <a:srgbClr val="24337E"/>
      </a:folHlink>
    </a:clrScheme>
    <a:fontScheme name="Custom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C_Corporate_PPT_Template.potx" id="{4E874F3A-6BB1-4334-AA3C-CB69D53C2FB0}" vid="{CFDAC62F-BBD6-4674-995E-7A3058955A7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2159</TotalTime>
  <Words>1920</Words>
  <Application>Microsoft Office PowerPoint</Application>
  <PresentationFormat>Widescreen</PresentationFormat>
  <Paragraphs>183</Paragraphs>
  <Slides>21</Slides>
  <Notes>21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Arial</vt:lpstr>
      <vt:lpstr>Calibri</vt:lpstr>
      <vt:lpstr>Times New Roman</vt:lpstr>
      <vt:lpstr>Office Theme</vt:lpstr>
      <vt:lpstr>Composite products.</vt:lpstr>
      <vt:lpstr>Why New Rules?</vt:lpstr>
      <vt:lpstr>Main points</vt:lpstr>
      <vt:lpstr>1. What is a composite product?</vt:lpstr>
      <vt:lpstr>1. What is a composite product?</vt:lpstr>
      <vt:lpstr>2. Categories </vt:lpstr>
      <vt:lpstr>3. Ingredients of animal origin. Food Hygiene.</vt:lpstr>
      <vt:lpstr>4.Establishments producing COMP. Food Hygiene.</vt:lpstr>
      <vt:lpstr>5. Country of origin of the COMP</vt:lpstr>
      <vt:lpstr>6. Residues Monitoring Plan</vt:lpstr>
      <vt:lpstr>6. Residues Monitoring Plan</vt:lpstr>
      <vt:lpstr>7. Animal health aspects</vt:lpstr>
      <vt:lpstr>7. Animal health aspects</vt:lpstr>
      <vt:lpstr>7. Animal health aspects</vt:lpstr>
      <vt:lpstr>8. Documents</vt:lpstr>
      <vt:lpstr>8. Documents: Other documents</vt:lpstr>
      <vt:lpstr>9. Controls at the entry: Border Control Post</vt:lpstr>
      <vt:lpstr>Derogations</vt:lpstr>
      <vt:lpstr>Annex III R (EC) 853/2004</vt:lpstr>
      <vt:lpstr>Supporting material</vt:lpstr>
      <vt:lpstr>Thank you</vt:lpstr>
    </vt:vector>
  </TitlesOfParts>
  <Company>European Commission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Composite products.</dc:title>
  <dc:creator>HERRERO SANCHO Patricia (SANTE)</dc:creator>
  <cp:lastModifiedBy>COULON Sylvie (SANTE)</cp:lastModifiedBy>
  <cp:revision>25</cp:revision>
  <cp:lastPrinted>2024-04-29T07:50:42Z</cp:lastPrinted>
  <dcterms:created xsi:type="dcterms:W3CDTF">2022-09-15T09:51:32Z</dcterms:created>
  <dcterms:modified xsi:type="dcterms:W3CDTF">2024-04-29T07:50:48Z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6bd9ddd1-4d20-43f6-abfa-fc3c07406f94_Enabled">
    <vt:lpwstr>true</vt:lpwstr>
  </property>
  <property fmtid="{D5CDD505-2E9C-101B-9397-08002B2CF9AE}" pid="3" name="MSIP_Label_6bd9ddd1-4d20-43f6-abfa-fc3c07406f94_SetDate">
    <vt:lpwstr>2022-09-15T09:51:32Z</vt:lpwstr>
  </property>
  <property fmtid="{D5CDD505-2E9C-101B-9397-08002B2CF9AE}" pid="4" name="MSIP_Label_6bd9ddd1-4d20-43f6-abfa-fc3c07406f94_Method">
    <vt:lpwstr>Standard</vt:lpwstr>
  </property>
  <property fmtid="{D5CDD505-2E9C-101B-9397-08002B2CF9AE}" pid="5" name="MSIP_Label_6bd9ddd1-4d20-43f6-abfa-fc3c07406f94_Name">
    <vt:lpwstr>Commission Use</vt:lpwstr>
  </property>
  <property fmtid="{D5CDD505-2E9C-101B-9397-08002B2CF9AE}" pid="6" name="MSIP_Label_6bd9ddd1-4d20-43f6-abfa-fc3c07406f94_SiteId">
    <vt:lpwstr>b24c8b06-522c-46fe-9080-70926f8dddb1</vt:lpwstr>
  </property>
  <property fmtid="{D5CDD505-2E9C-101B-9397-08002B2CF9AE}" pid="7" name="MSIP_Label_6bd9ddd1-4d20-43f6-abfa-fc3c07406f94_ActionId">
    <vt:lpwstr>b865251d-bf54-4e06-8311-0ca8b6a4141c</vt:lpwstr>
  </property>
  <property fmtid="{D5CDD505-2E9C-101B-9397-08002B2CF9AE}" pid="8" name="MSIP_Label_6bd9ddd1-4d20-43f6-abfa-fc3c07406f94_ContentBits">
    <vt:lpwstr>0</vt:lpwstr>
  </property>
</Properties>
</file>